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
  </p:notesMasterIdLst>
  <p:sldIdLst>
    <p:sldId id="256" r:id="rId2"/>
  </p:sldIdLst>
  <p:sldSz cx="32918400" cy="47548800"/>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6039" autoAdjust="0"/>
    <p:restoredTop sz="94643"/>
  </p:normalViewPr>
  <p:slideViewPr>
    <p:cSldViewPr snapToGrid="0">
      <p:cViewPr>
        <p:scale>
          <a:sx n="30" d="100"/>
          <a:sy n="30" d="100"/>
        </p:scale>
        <p:origin x="402" y="-60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3170255" cy="480391"/>
          </a:xfrm>
          <a:prstGeom prst="rect">
            <a:avLst/>
          </a:prstGeom>
          <a:noFill/>
          <a:ln>
            <a:noFill/>
          </a:ln>
        </p:spPr>
        <p:txBody>
          <a:bodyPr lIns="19437" tIns="19437" rIns="19437" bIns="19437" anchor="t" anchorCtr="0"/>
          <a:lstStyle>
            <a:lvl1pPr marL="0" marR="0" lvl="0" indent="0" algn="l" rtl="0">
              <a:spcBef>
                <a:spcPts val="0"/>
              </a:spcBef>
              <a:spcAft>
                <a:spcPts val="0"/>
              </a:spcAft>
              <a:buNone/>
              <a:defRPr sz="1300" b="0" i="0" u="none" strike="noStrike" cap="none">
                <a:solidFill>
                  <a:schemeClr val="dk1"/>
                </a:solidFill>
                <a:latin typeface="Arial"/>
                <a:ea typeface="Arial"/>
                <a:cs typeface="Arial"/>
                <a:sym typeface="Arial"/>
              </a:defRPr>
            </a:lvl1pPr>
            <a:lvl2pPr marL="97201"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194401"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291602"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388803"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486004" marR="0" lvl="5" indent="0" algn="l" rtl="0">
              <a:spcBef>
                <a:spcPts val="0"/>
              </a:spcBef>
              <a:buNone/>
              <a:defRPr sz="2100" b="0" i="0" u="none" strike="noStrike" cap="none">
                <a:solidFill>
                  <a:schemeClr val="dk1"/>
                </a:solidFill>
                <a:latin typeface="Arial"/>
                <a:ea typeface="Arial"/>
                <a:cs typeface="Arial"/>
                <a:sym typeface="Arial"/>
              </a:defRPr>
            </a:lvl6pPr>
            <a:lvl7pPr marL="583204" marR="0" lvl="6" indent="0" algn="l" rtl="0">
              <a:spcBef>
                <a:spcPts val="0"/>
              </a:spcBef>
              <a:buNone/>
              <a:defRPr sz="2100" b="0" i="0" u="none" strike="noStrike" cap="none">
                <a:solidFill>
                  <a:schemeClr val="dk1"/>
                </a:solidFill>
                <a:latin typeface="Arial"/>
                <a:ea typeface="Arial"/>
                <a:cs typeface="Arial"/>
                <a:sym typeface="Arial"/>
              </a:defRPr>
            </a:lvl7pPr>
            <a:lvl8pPr marL="680405" marR="0" lvl="7" indent="0" algn="l" rtl="0">
              <a:spcBef>
                <a:spcPts val="0"/>
              </a:spcBef>
              <a:buNone/>
              <a:defRPr sz="2100" b="0" i="0" u="none" strike="noStrike" cap="none">
                <a:solidFill>
                  <a:schemeClr val="dk1"/>
                </a:solidFill>
                <a:latin typeface="Arial"/>
                <a:ea typeface="Arial"/>
                <a:cs typeface="Arial"/>
                <a:sym typeface="Arial"/>
              </a:defRPr>
            </a:lvl8pPr>
            <a:lvl9pPr marL="777606"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4143270" y="0"/>
            <a:ext cx="3170255" cy="480391"/>
          </a:xfrm>
          <a:prstGeom prst="rect">
            <a:avLst/>
          </a:prstGeom>
          <a:noFill/>
          <a:ln>
            <a:noFill/>
          </a:ln>
        </p:spPr>
        <p:txBody>
          <a:bodyPr lIns="19437" tIns="19437" rIns="19437" bIns="19437" anchor="t" anchorCtr="0"/>
          <a:lstStyle>
            <a:lvl1pPr marL="0" marR="0" lvl="0" indent="0" algn="r" rtl="0">
              <a:spcBef>
                <a:spcPts val="0"/>
              </a:spcBef>
              <a:spcAft>
                <a:spcPts val="0"/>
              </a:spcAft>
              <a:buNone/>
              <a:defRPr sz="1300" b="0" i="0" u="none" strike="noStrike" cap="none">
                <a:solidFill>
                  <a:schemeClr val="dk1"/>
                </a:solidFill>
                <a:latin typeface="Arial"/>
                <a:ea typeface="Arial"/>
                <a:cs typeface="Arial"/>
                <a:sym typeface="Arial"/>
              </a:defRPr>
            </a:lvl1pPr>
            <a:lvl2pPr marL="97201"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194401"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291602"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388803"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486004" marR="0" lvl="5" indent="0" algn="l" rtl="0">
              <a:spcBef>
                <a:spcPts val="0"/>
              </a:spcBef>
              <a:buNone/>
              <a:defRPr sz="2100" b="0" i="0" u="none" strike="noStrike" cap="none">
                <a:solidFill>
                  <a:schemeClr val="dk1"/>
                </a:solidFill>
                <a:latin typeface="Arial"/>
                <a:ea typeface="Arial"/>
                <a:cs typeface="Arial"/>
                <a:sym typeface="Arial"/>
              </a:defRPr>
            </a:lvl6pPr>
            <a:lvl7pPr marL="583204" marR="0" lvl="6" indent="0" algn="l" rtl="0">
              <a:spcBef>
                <a:spcPts val="0"/>
              </a:spcBef>
              <a:buNone/>
              <a:defRPr sz="2100" b="0" i="0" u="none" strike="noStrike" cap="none">
                <a:solidFill>
                  <a:schemeClr val="dk1"/>
                </a:solidFill>
                <a:latin typeface="Arial"/>
                <a:ea typeface="Arial"/>
                <a:cs typeface="Arial"/>
                <a:sym typeface="Arial"/>
              </a:defRPr>
            </a:lvl7pPr>
            <a:lvl8pPr marL="680405" marR="0" lvl="7" indent="0" algn="l" rtl="0">
              <a:spcBef>
                <a:spcPts val="0"/>
              </a:spcBef>
              <a:buNone/>
              <a:defRPr sz="2100" b="0" i="0" u="none" strike="noStrike" cap="none">
                <a:solidFill>
                  <a:schemeClr val="dk1"/>
                </a:solidFill>
                <a:latin typeface="Arial"/>
                <a:ea typeface="Arial"/>
                <a:cs typeface="Arial"/>
                <a:sym typeface="Arial"/>
              </a:defRPr>
            </a:lvl8pPr>
            <a:lvl9pPr marL="777606"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2411413" y="719138"/>
            <a:ext cx="2492375"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31856" y="4561232"/>
            <a:ext cx="5851490" cy="4320209"/>
          </a:xfrm>
          <a:prstGeom prst="rect">
            <a:avLst/>
          </a:prstGeom>
          <a:noFill/>
          <a:ln>
            <a:noFill/>
          </a:ln>
        </p:spPr>
        <p:txBody>
          <a:bodyPr lIns="19437" tIns="19437" rIns="19437" bIns="19437"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9119159"/>
            <a:ext cx="3170255" cy="480391"/>
          </a:xfrm>
          <a:prstGeom prst="rect">
            <a:avLst/>
          </a:prstGeom>
          <a:noFill/>
          <a:ln>
            <a:noFill/>
          </a:ln>
        </p:spPr>
        <p:txBody>
          <a:bodyPr lIns="19437" tIns="19437" rIns="19437" bIns="19437" anchor="b" anchorCtr="0"/>
          <a:lstStyle>
            <a:lvl1pPr marL="0" marR="0" lvl="0" indent="0" algn="l" rtl="0">
              <a:spcBef>
                <a:spcPts val="0"/>
              </a:spcBef>
              <a:spcAft>
                <a:spcPts val="0"/>
              </a:spcAft>
              <a:buNone/>
              <a:defRPr sz="1300" b="0" i="0" u="none" strike="noStrike" cap="none">
                <a:solidFill>
                  <a:schemeClr val="dk1"/>
                </a:solidFill>
                <a:latin typeface="Arial"/>
                <a:ea typeface="Arial"/>
                <a:cs typeface="Arial"/>
                <a:sym typeface="Arial"/>
              </a:defRPr>
            </a:lvl1pPr>
            <a:lvl2pPr marL="97201"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194401"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291602"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388803"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486004" marR="0" lvl="5" indent="0" algn="l" rtl="0">
              <a:spcBef>
                <a:spcPts val="0"/>
              </a:spcBef>
              <a:buNone/>
              <a:defRPr sz="2100" b="0" i="0" u="none" strike="noStrike" cap="none">
                <a:solidFill>
                  <a:schemeClr val="dk1"/>
                </a:solidFill>
                <a:latin typeface="Arial"/>
                <a:ea typeface="Arial"/>
                <a:cs typeface="Arial"/>
                <a:sym typeface="Arial"/>
              </a:defRPr>
            </a:lvl6pPr>
            <a:lvl7pPr marL="583204" marR="0" lvl="6" indent="0" algn="l" rtl="0">
              <a:spcBef>
                <a:spcPts val="0"/>
              </a:spcBef>
              <a:buNone/>
              <a:defRPr sz="2100" b="0" i="0" u="none" strike="noStrike" cap="none">
                <a:solidFill>
                  <a:schemeClr val="dk1"/>
                </a:solidFill>
                <a:latin typeface="Arial"/>
                <a:ea typeface="Arial"/>
                <a:cs typeface="Arial"/>
                <a:sym typeface="Arial"/>
              </a:defRPr>
            </a:lvl7pPr>
            <a:lvl8pPr marL="680405" marR="0" lvl="7" indent="0" algn="l" rtl="0">
              <a:spcBef>
                <a:spcPts val="0"/>
              </a:spcBef>
              <a:buNone/>
              <a:defRPr sz="2100" b="0" i="0" u="none" strike="noStrike" cap="none">
                <a:solidFill>
                  <a:schemeClr val="dk1"/>
                </a:solidFill>
                <a:latin typeface="Arial"/>
                <a:ea typeface="Arial"/>
                <a:cs typeface="Arial"/>
                <a:sym typeface="Arial"/>
              </a:defRPr>
            </a:lvl8pPr>
            <a:lvl9pPr marL="777606"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4143270" y="9119159"/>
            <a:ext cx="3170255" cy="480391"/>
          </a:xfrm>
          <a:prstGeom prst="rect">
            <a:avLst/>
          </a:prstGeom>
          <a:noFill/>
          <a:ln>
            <a:noFill/>
          </a:ln>
        </p:spPr>
        <p:txBody>
          <a:bodyPr lIns="95654" tIns="47824" rIns="95654" bIns="47824" anchor="b" anchorCtr="0">
            <a:noAutofit/>
          </a:bodyPr>
          <a:lstStyle/>
          <a:p>
            <a:pPr algn="r">
              <a:buSzPct val="25000"/>
            </a:pPr>
            <a:fld id="{00000000-1234-1234-1234-123412341234}" type="slidenum">
              <a:rPr lang="en-US" sz="1300" smtClean="0">
                <a:solidFill>
                  <a:schemeClr val="dk1"/>
                </a:solidFill>
              </a:rPr>
              <a:pPr algn="r">
                <a:buSzPct val="25000"/>
              </a:pPr>
              <a:t>‹#›</a:t>
            </a:fld>
            <a:endParaRPr lang="en-US" sz="1300">
              <a:solidFill>
                <a:schemeClr val="dk1"/>
              </a:solidFill>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2411413" y="719138"/>
            <a:ext cx="2492375"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731856" y="4561232"/>
            <a:ext cx="5851490" cy="4320209"/>
          </a:xfrm>
          <a:prstGeom prst="rect">
            <a:avLst/>
          </a:prstGeom>
          <a:noFill/>
          <a:ln>
            <a:noFill/>
          </a:ln>
        </p:spPr>
        <p:txBody>
          <a:bodyPr lIns="95654" tIns="47824" rIns="95654" bIns="47824" anchor="t" anchorCtr="0">
            <a:noAutofit/>
          </a:bodyPr>
          <a:lstStyle/>
          <a:p>
            <a:pPr>
              <a:buSzPct val="25000"/>
            </a:pPr>
            <a:endParaRPr sz="300" dirty="0"/>
          </a:p>
        </p:txBody>
      </p:sp>
      <p:sp>
        <p:nvSpPr>
          <p:cNvPr id="87" name="Shape 87"/>
          <p:cNvSpPr txBox="1">
            <a:spLocks noGrp="1"/>
          </p:cNvSpPr>
          <p:nvPr>
            <p:ph type="sldNum" idx="12"/>
          </p:nvPr>
        </p:nvSpPr>
        <p:spPr>
          <a:xfrm>
            <a:off x="4143270" y="9119159"/>
            <a:ext cx="3170255" cy="480391"/>
          </a:xfrm>
          <a:prstGeom prst="rect">
            <a:avLst/>
          </a:prstGeom>
          <a:noFill/>
          <a:ln>
            <a:noFill/>
          </a:ln>
        </p:spPr>
        <p:txBody>
          <a:bodyPr lIns="95654" tIns="47824" rIns="95654" bIns="47824" anchor="b" anchorCtr="0">
            <a:noAutofit/>
          </a:bodyPr>
          <a:lstStyle/>
          <a:p>
            <a:pPr algn="r">
              <a:buSzPct val="25000"/>
            </a:pPr>
            <a:fld id="{00000000-1234-1234-1234-123412341234}" type="slidenum">
              <a:rPr lang="en-US" sz="1300">
                <a:solidFill>
                  <a:schemeClr val="dk1"/>
                </a:solidFill>
              </a:rPr>
              <a:pPr algn="r">
                <a:buSzPct val="25000"/>
              </a:pPr>
              <a:t>1</a:t>
            </a:fld>
            <a:endParaRPr lang="en-US" sz="13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5"/>
        <p:cNvGrpSpPr/>
        <p:nvPr/>
      </p:nvGrpSpPr>
      <p:grpSpPr>
        <a:xfrm>
          <a:off x="0" y="0"/>
          <a:ext cx="0" cy="0"/>
          <a:chOff x="0" y="0"/>
          <a:chExt cx="0" cy="0"/>
        </a:xfrm>
      </p:grpSpPr>
      <p:sp>
        <p:nvSpPr>
          <p:cNvPr id="16" name="Shape 16"/>
          <p:cNvSpPr txBox="1">
            <a:spLocks noGrp="1"/>
          </p:cNvSpPr>
          <p:nvPr>
            <p:ph type="dt" idx="10"/>
          </p:nvPr>
        </p:nvSpPr>
        <p:spPr>
          <a:xfrm>
            <a:off x="1646125" y="43299768"/>
            <a:ext cx="7680552" cy="330199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78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None/>
              <a:defRPr sz="101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01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01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0100" b="0" i="0" u="none" strike="noStrike" cap="none">
                <a:solidFill>
                  <a:schemeClr val="dk1"/>
                </a:solidFill>
                <a:latin typeface="Arial"/>
                <a:ea typeface="Arial"/>
                <a:cs typeface="Arial"/>
                <a:sym typeface="Arial"/>
              </a:defRPr>
            </a:lvl5pPr>
            <a:lvl6pPr marL="2286000" marR="0" lvl="5" indent="0" algn="l" rtl="0">
              <a:spcBef>
                <a:spcPts val="0"/>
              </a:spcBef>
              <a:buNone/>
              <a:defRPr sz="10100" b="0" i="0" u="none" strike="noStrike" cap="none">
                <a:solidFill>
                  <a:schemeClr val="dk1"/>
                </a:solidFill>
                <a:latin typeface="Arial"/>
                <a:ea typeface="Arial"/>
                <a:cs typeface="Arial"/>
                <a:sym typeface="Arial"/>
              </a:defRPr>
            </a:lvl6pPr>
            <a:lvl7pPr marL="2743200" marR="0" lvl="6" indent="0" algn="l" rtl="0">
              <a:spcBef>
                <a:spcPts val="0"/>
              </a:spcBef>
              <a:buNone/>
              <a:defRPr sz="10100" b="0" i="0" u="none" strike="noStrike" cap="none">
                <a:solidFill>
                  <a:schemeClr val="dk1"/>
                </a:solidFill>
                <a:latin typeface="Arial"/>
                <a:ea typeface="Arial"/>
                <a:cs typeface="Arial"/>
                <a:sym typeface="Arial"/>
              </a:defRPr>
            </a:lvl7pPr>
            <a:lvl8pPr marL="3200400" marR="0" lvl="7" indent="0" algn="l" rtl="0">
              <a:spcBef>
                <a:spcPts val="0"/>
              </a:spcBef>
              <a:buNone/>
              <a:defRPr sz="10100" b="0" i="0" u="none" strike="noStrike" cap="none">
                <a:solidFill>
                  <a:schemeClr val="dk1"/>
                </a:solidFill>
                <a:latin typeface="Arial"/>
                <a:ea typeface="Arial"/>
                <a:cs typeface="Arial"/>
                <a:sym typeface="Arial"/>
              </a:defRPr>
            </a:lvl8pPr>
            <a:lvl9pPr marL="3657600" marR="0" lvl="8" indent="0" algn="l" rtl="0">
              <a:spcBef>
                <a:spcPts val="0"/>
              </a:spcBef>
              <a:buNone/>
              <a:defRPr sz="10100" b="0" i="0" u="none" strike="noStrike" cap="none">
                <a:solidFill>
                  <a:schemeClr val="dk1"/>
                </a:solidFill>
                <a:latin typeface="Arial"/>
                <a:ea typeface="Arial"/>
                <a:cs typeface="Arial"/>
                <a:sym typeface="Arial"/>
              </a:defRPr>
            </a:lvl9pPr>
          </a:lstStyle>
          <a:p>
            <a:endParaRPr/>
          </a:p>
        </p:txBody>
      </p:sp>
      <p:sp>
        <p:nvSpPr>
          <p:cNvPr id="17" name="Shape 17"/>
          <p:cNvSpPr txBox="1">
            <a:spLocks noGrp="1"/>
          </p:cNvSpPr>
          <p:nvPr>
            <p:ph type="ftr" idx="11"/>
          </p:nvPr>
        </p:nvSpPr>
        <p:spPr>
          <a:xfrm>
            <a:off x="11247325" y="43299768"/>
            <a:ext cx="10423752" cy="3301999"/>
          </a:xfrm>
          <a:prstGeom prst="rect">
            <a:avLst/>
          </a:prstGeom>
          <a:noFill/>
          <a:ln>
            <a:noFill/>
          </a:ln>
        </p:spPr>
        <p:txBody>
          <a:bodyPr lIns="91425" tIns="91425" rIns="91425" bIns="91425" anchor="t" anchorCtr="0"/>
          <a:lstStyle>
            <a:lvl1pPr marL="0" marR="0" lvl="0" indent="0" algn="ctr" rtl="0">
              <a:spcBef>
                <a:spcPts val="0"/>
              </a:spcBef>
              <a:spcAft>
                <a:spcPts val="0"/>
              </a:spcAft>
              <a:buNone/>
              <a:defRPr sz="78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None/>
              <a:defRPr sz="101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01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01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0100" b="0" i="0" u="none" strike="noStrike" cap="none">
                <a:solidFill>
                  <a:schemeClr val="dk1"/>
                </a:solidFill>
                <a:latin typeface="Arial"/>
                <a:ea typeface="Arial"/>
                <a:cs typeface="Arial"/>
                <a:sym typeface="Arial"/>
              </a:defRPr>
            </a:lvl5pPr>
            <a:lvl6pPr marL="2286000" marR="0" lvl="5" indent="0" algn="l" rtl="0">
              <a:spcBef>
                <a:spcPts val="0"/>
              </a:spcBef>
              <a:buNone/>
              <a:defRPr sz="10100" b="0" i="0" u="none" strike="noStrike" cap="none">
                <a:solidFill>
                  <a:schemeClr val="dk1"/>
                </a:solidFill>
                <a:latin typeface="Arial"/>
                <a:ea typeface="Arial"/>
                <a:cs typeface="Arial"/>
                <a:sym typeface="Arial"/>
              </a:defRPr>
            </a:lvl6pPr>
            <a:lvl7pPr marL="2743200" marR="0" lvl="6" indent="0" algn="l" rtl="0">
              <a:spcBef>
                <a:spcPts val="0"/>
              </a:spcBef>
              <a:buNone/>
              <a:defRPr sz="10100" b="0" i="0" u="none" strike="noStrike" cap="none">
                <a:solidFill>
                  <a:schemeClr val="dk1"/>
                </a:solidFill>
                <a:latin typeface="Arial"/>
                <a:ea typeface="Arial"/>
                <a:cs typeface="Arial"/>
                <a:sym typeface="Arial"/>
              </a:defRPr>
            </a:lvl7pPr>
            <a:lvl8pPr marL="3200400" marR="0" lvl="7" indent="0" algn="l" rtl="0">
              <a:spcBef>
                <a:spcPts val="0"/>
              </a:spcBef>
              <a:buNone/>
              <a:defRPr sz="10100" b="0" i="0" u="none" strike="noStrike" cap="none">
                <a:solidFill>
                  <a:schemeClr val="dk1"/>
                </a:solidFill>
                <a:latin typeface="Arial"/>
                <a:ea typeface="Arial"/>
                <a:cs typeface="Arial"/>
                <a:sym typeface="Arial"/>
              </a:defRPr>
            </a:lvl8pPr>
            <a:lvl9pPr marL="3657600" marR="0" lvl="8" indent="0" algn="l" rtl="0">
              <a:spcBef>
                <a:spcPts val="0"/>
              </a:spcBef>
              <a:buNone/>
              <a:defRPr sz="10100" b="0" i="0" u="none" strike="noStrike" cap="none">
                <a:solidFill>
                  <a:schemeClr val="dk1"/>
                </a:solidFill>
                <a:latin typeface="Arial"/>
                <a:ea typeface="Arial"/>
                <a:cs typeface="Arial"/>
                <a:sym typeface="Arial"/>
              </a:defRPr>
            </a:lvl9pPr>
          </a:lstStyle>
          <a:p>
            <a:endParaRPr/>
          </a:p>
        </p:txBody>
      </p:sp>
      <p:sp>
        <p:nvSpPr>
          <p:cNvPr id="18" name="Shape 18"/>
          <p:cNvSpPr txBox="1">
            <a:spLocks noGrp="1"/>
          </p:cNvSpPr>
          <p:nvPr>
            <p:ph type="sldNum" idx="12"/>
          </p:nvPr>
        </p:nvSpPr>
        <p:spPr>
          <a:xfrm>
            <a:off x="23591725" y="43299768"/>
            <a:ext cx="7680552" cy="3301999"/>
          </a:xfrm>
          <a:prstGeom prst="rect">
            <a:avLst/>
          </a:prstGeom>
          <a:noFill/>
          <a:ln>
            <a:noFill/>
          </a:ln>
        </p:spPr>
        <p:txBody>
          <a:bodyPr lIns="512050" tIns="256025" rIns="512050" bIns="256025" anchor="t" anchorCtr="0">
            <a:noAutofit/>
          </a:bodyPr>
          <a:lstStyle/>
          <a:p>
            <a:pPr marL="0" marR="0" lvl="0" indent="0" algn="r" rtl="0">
              <a:spcBef>
                <a:spcPts val="0"/>
              </a:spcBef>
              <a:spcAft>
                <a:spcPts val="0"/>
              </a:spcAft>
              <a:buSzPct val="25000"/>
              <a:buNone/>
            </a:pPr>
            <a:fld id="{00000000-1234-1234-1234-123412341234}" type="slidenum">
              <a:rPr lang="en-US" sz="7800" b="0" i="0" u="none" strike="noStrike" cap="none">
                <a:solidFill>
                  <a:schemeClr val="dk1"/>
                </a:solidFill>
                <a:latin typeface="Arial"/>
                <a:ea typeface="Arial"/>
                <a:cs typeface="Arial"/>
                <a:sym typeface="Arial"/>
              </a:rPr>
              <a:t>‹#›</a:t>
            </a:fld>
            <a:endParaRPr lang="en-US" sz="7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1646125" y="1905531"/>
            <a:ext cx="29626152" cy="7924799"/>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24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None/>
              <a:defRPr sz="24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24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24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24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24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24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24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24600" b="0" i="0" u="none" strike="noStrike" cap="none">
                <a:solidFill>
                  <a:schemeClr val="dk2"/>
                </a:solidFill>
                <a:latin typeface="Arial"/>
                <a:ea typeface="Arial"/>
                <a:cs typeface="Arial"/>
                <a:sym typeface="Arial"/>
              </a:defRPr>
            </a:lvl9pPr>
          </a:lstStyle>
          <a:p>
            <a:endParaRPr/>
          </a:p>
        </p:txBody>
      </p:sp>
      <p:sp>
        <p:nvSpPr>
          <p:cNvPr id="74" name="Shape 74"/>
          <p:cNvSpPr txBox="1">
            <a:spLocks noGrp="1"/>
          </p:cNvSpPr>
          <p:nvPr>
            <p:ph type="body" idx="1"/>
          </p:nvPr>
        </p:nvSpPr>
        <p:spPr>
          <a:xfrm rot="5400000">
            <a:off x="770115" y="11972105"/>
            <a:ext cx="31378171" cy="29626152"/>
          </a:xfrm>
          <a:prstGeom prst="rect">
            <a:avLst/>
          </a:prstGeom>
          <a:noFill/>
          <a:ln>
            <a:noFill/>
          </a:ln>
        </p:spPr>
        <p:txBody>
          <a:bodyPr lIns="91425" tIns="91425" rIns="91425" bIns="91425" anchor="t" anchorCtr="0"/>
          <a:lstStyle>
            <a:lvl1pPr marL="1920875" marR="0" lvl="0" indent="-784225" algn="l" rtl="0">
              <a:spcBef>
                <a:spcPts val="3580"/>
              </a:spcBef>
              <a:spcAft>
                <a:spcPts val="0"/>
              </a:spcAft>
              <a:buClr>
                <a:schemeClr val="dk1"/>
              </a:buClr>
              <a:buSzPct val="100000"/>
              <a:buFont typeface="Arial"/>
              <a:buChar char="•"/>
              <a:defRPr sz="17900" b="0" i="0" u="none" strike="noStrike" cap="none">
                <a:solidFill>
                  <a:schemeClr val="dk1"/>
                </a:solidFill>
                <a:latin typeface="Arial"/>
                <a:ea typeface="Arial"/>
                <a:cs typeface="Arial"/>
                <a:sym typeface="Arial"/>
              </a:defRPr>
            </a:lvl1pPr>
            <a:lvl2pPr marL="4160838" marR="0" lvl="1" indent="-611187" algn="l" rtl="0">
              <a:spcBef>
                <a:spcPts val="3140"/>
              </a:spcBef>
              <a:spcAft>
                <a:spcPts val="0"/>
              </a:spcAft>
              <a:buClr>
                <a:schemeClr val="dk1"/>
              </a:buClr>
              <a:buSzPct val="100000"/>
              <a:buFont typeface="Arial"/>
              <a:buChar char="–"/>
              <a:defRPr sz="15700" b="0" i="0" u="none" strike="noStrike" cap="none">
                <a:solidFill>
                  <a:schemeClr val="dk1"/>
                </a:solidFill>
                <a:latin typeface="Arial"/>
                <a:ea typeface="Arial"/>
                <a:cs typeface="Arial"/>
                <a:sym typeface="Arial"/>
              </a:defRPr>
            </a:lvl2pPr>
            <a:lvl3pPr marL="6400800" marR="0" lvl="2" indent="-431800" algn="l" rtl="0">
              <a:spcBef>
                <a:spcPts val="2680"/>
              </a:spcBef>
              <a:spcAft>
                <a:spcPts val="0"/>
              </a:spcAft>
              <a:buClr>
                <a:schemeClr val="dk1"/>
              </a:buClr>
              <a:buSzPct val="100000"/>
              <a:buFont typeface="Arial"/>
              <a:buChar char="•"/>
              <a:defRPr sz="13400" b="0" i="0" u="none" strike="noStrike" cap="none">
                <a:solidFill>
                  <a:schemeClr val="dk1"/>
                </a:solidFill>
                <a:latin typeface="Arial"/>
                <a:ea typeface="Arial"/>
                <a:cs typeface="Arial"/>
                <a:sym typeface="Arial"/>
              </a:defRPr>
            </a:lvl3pPr>
            <a:lvl4pPr marL="8961438" marR="0" lvl="3" indent="-579438" algn="l" rtl="0">
              <a:spcBef>
                <a:spcPts val="2240"/>
              </a:spcBef>
              <a:spcAft>
                <a:spcPts val="0"/>
              </a:spcAft>
              <a:buClr>
                <a:schemeClr val="dk1"/>
              </a:buClr>
              <a:buSzPct val="100000"/>
              <a:buFont typeface="Arial"/>
              <a:buChar char="–"/>
              <a:defRPr sz="11200" b="0" i="0" u="none" strike="noStrike" cap="none">
                <a:solidFill>
                  <a:schemeClr val="dk1"/>
                </a:solidFill>
                <a:latin typeface="Arial"/>
                <a:ea typeface="Arial"/>
                <a:cs typeface="Arial"/>
                <a:sym typeface="Arial"/>
              </a:defRPr>
            </a:lvl4pPr>
            <a:lvl5pPr marL="11522075" marR="0" lvl="4" indent="-574675" algn="l" rtl="0">
              <a:spcBef>
                <a:spcPts val="2240"/>
              </a:spcBef>
              <a:spcAft>
                <a:spcPts val="0"/>
              </a:spcAft>
              <a:buClr>
                <a:schemeClr val="dk1"/>
              </a:buClr>
              <a:buSzPct val="100000"/>
              <a:buFont typeface="Arial"/>
              <a:buChar char="»"/>
              <a:defRPr sz="11200" b="0" i="0" u="none" strike="noStrike" cap="none">
                <a:solidFill>
                  <a:schemeClr val="dk1"/>
                </a:solidFill>
                <a:latin typeface="Arial"/>
                <a:ea typeface="Arial"/>
                <a:cs typeface="Arial"/>
                <a:sym typeface="Arial"/>
              </a:defRPr>
            </a:lvl5pPr>
            <a:lvl6pPr marL="11979275" marR="0" lvl="5" indent="-574675" algn="l" rtl="0">
              <a:spcBef>
                <a:spcPts val="2240"/>
              </a:spcBef>
              <a:spcAft>
                <a:spcPts val="0"/>
              </a:spcAft>
              <a:buClr>
                <a:schemeClr val="dk1"/>
              </a:buClr>
              <a:buSzPct val="100000"/>
              <a:buFont typeface="Arial"/>
              <a:buChar char="»"/>
              <a:defRPr sz="11200" b="0" i="0" u="none" strike="noStrike" cap="none">
                <a:solidFill>
                  <a:schemeClr val="dk1"/>
                </a:solidFill>
                <a:latin typeface="Arial"/>
                <a:ea typeface="Arial"/>
                <a:cs typeface="Arial"/>
                <a:sym typeface="Arial"/>
              </a:defRPr>
            </a:lvl6pPr>
            <a:lvl7pPr marL="12436475" marR="0" lvl="6" indent="-574675" algn="l" rtl="0">
              <a:spcBef>
                <a:spcPts val="2240"/>
              </a:spcBef>
              <a:spcAft>
                <a:spcPts val="0"/>
              </a:spcAft>
              <a:buClr>
                <a:schemeClr val="dk1"/>
              </a:buClr>
              <a:buSzPct val="100000"/>
              <a:buFont typeface="Arial"/>
              <a:buChar char="»"/>
              <a:defRPr sz="11200" b="0" i="0" u="none" strike="noStrike" cap="none">
                <a:solidFill>
                  <a:schemeClr val="dk1"/>
                </a:solidFill>
                <a:latin typeface="Arial"/>
                <a:ea typeface="Arial"/>
                <a:cs typeface="Arial"/>
                <a:sym typeface="Arial"/>
              </a:defRPr>
            </a:lvl7pPr>
            <a:lvl8pPr marL="12893675" marR="0" lvl="7" indent="-574675" algn="l" rtl="0">
              <a:spcBef>
                <a:spcPts val="2240"/>
              </a:spcBef>
              <a:spcAft>
                <a:spcPts val="0"/>
              </a:spcAft>
              <a:buClr>
                <a:schemeClr val="dk1"/>
              </a:buClr>
              <a:buSzPct val="100000"/>
              <a:buFont typeface="Arial"/>
              <a:buChar char="»"/>
              <a:defRPr sz="11200" b="0" i="0" u="none" strike="noStrike" cap="none">
                <a:solidFill>
                  <a:schemeClr val="dk1"/>
                </a:solidFill>
                <a:latin typeface="Arial"/>
                <a:ea typeface="Arial"/>
                <a:cs typeface="Arial"/>
                <a:sym typeface="Arial"/>
              </a:defRPr>
            </a:lvl8pPr>
            <a:lvl9pPr marL="13350875" marR="0" lvl="8" indent="-574675" algn="l" rtl="0">
              <a:spcBef>
                <a:spcPts val="2240"/>
              </a:spcBef>
              <a:spcAft>
                <a:spcPts val="0"/>
              </a:spcAft>
              <a:buClr>
                <a:schemeClr val="dk1"/>
              </a:buClr>
              <a:buSzPct val="100000"/>
              <a:buFont typeface="Arial"/>
              <a:buChar char="»"/>
              <a:defRPr sz="11200" b="0" i="0" u="none" strike="noStrike" cap="none">
                <a:solidFill>
                  <a:schemeClr val="dk1"/>
                </a:solidFill>
                <a:latin typeface="Arial"/>
                <a:ea typeface="Arial"/>
                <a:cs typeface="Arial"/>
                <a:sym typeface="Arial"/>
              </a:defRPr>
            </a:lvl9pPr>
          </a:lstStyle>
          <a:p>
            <a:endParaRPr/>
          </a:p>
        </p:txBody>
      </p:sp>
      <p:sp>
        <p:nvSpPr>
          <p:cNvPr id="75" name="Shape 75"/>
          <p:cNvSpPr txBox="1">
            <a:spLocks noGrp="1"/>
          </p:cNvSpPr>
          <p:nvPr>
            <p:ph type="dt" idx="10"/>
          </p:nvPr>
        </p:nvSpPr>
        <p:spPr>
          <a:xfrm>
            <a:off x="1646125" y="43299768"/>
            <a:ext cx="7680552" cy="330199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7800">
                <a:solidFill>
                  <a:schemeClr val="dk1"/>
                </a:solidFill>
                <a:latin typeface="Arial"/>
                <a:ea typeface="Arial"/>
                <a:cs typeface="Arial"/>
                <a:sym typeface="Arial"/>
              </a:defRPr>
            </a:lvl1pPr>
            <a:lvl2pPr marL="457200" marR="0" lvl="1" indent="0" algn="l" rtl="0">
              <a:spcBef>
                <a:spcPts val="0"/>
              </a:spcBef>
              <a:spcAft>
                <a:spcPts val="0"/>
              </a:spcAft>
              <a:buNone/>
              <a:defRPr sz="101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01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01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0100" b="0" i="0" u="none" strike="noStrike" cap="none">
                <a:solidFill>
                  <a:schemeClr val="dk1"/>
                </a:solidFill>
                <a:latin typeface="Arial"/>
                <a:ea typeface="Arial"/>
                <a:cs typeface="Arial"/>
                <a:sym typeface="Arial"/>
              </a:defRPr>
            </a:lvl5pPr>
            <a:lvl6pPr marL="2286000" marR="0" lvl="5" indent="0" algn="l" rtl="0">
              <a:spcBef>
                <a:spcPts val="0"/>
              </a:spcBef>
              <a:buNone/>
              <a:defRPr sz="10100" b="0" i="0" u="none" strike="noStrike" cap="none">
                <a:solidFill>
                  <a:schemeClr val="dk1"/>
                </a:solidFill>
                <a:latin typeface="Arial"/>
                <a:ea typeface="Arial"/>
                <a:cs typeface="Arial"/>
                <a:sym typeface="Arial"/>
              </a:defRPr>
            </a:lvl6pPr>
            <a:lvl7pPr marL="2743200" marR="0" lvl="6" indent="0" algn="l" rtl="0">
              <a:spcBef>
                <a:spcPts val="0"/>
              </a:spcBef>
              <a:buNone/>
              <a:defRPr sz="10100" b="0" i="0" u="none" strike="noStrike" cap="none">
                <a:solidFill>
                  <a:schemeClr val="dk1"/>
                </a:solidFill>
                <a:latin typeface="Arial"/>
                <a:ea typeface="Arial"/>
                <a:cs typeface="Arial"/>
                <a:sym typeface="Arial"/>
              </a:defRPr>
            </a:lvl7pPr>
            <a:lvl8pPr marL="3200400" marR="0" lvl="7" indent="0" algn="l" rtl="0">
              <a:spcBef>
                <a:spcPts val="0"/>
              </a:spcBef>
              <a:buNone/>
              <a:defRPr sz="10100" b="0" i="0" u="none" strike="noStrike" cap="none">
                <a:solidFill>
                  <a:schemeClr val="dk1"/>
                </a:solidFill>
                <a:latin typeface="Arial"/>
                <a:ea typeface="Arial"/>
                <a:cs typeface="Arial"/>
                <a:sym typeface="Arial"/>
              </a:defRPr>
            </a:lvl8pPr>
            <a:lvl9pPr marL="3657600" marR="0" lvl="8" indent="0" algn="l" rtl="0">
              <a:spcBef>
                <a:spcPts val="0"/>
              </a:spcBef>
              <a:buNone/>
              <a:defRPr sz="10100" b="0" i="0" u="none" strike="noStrike" cap="none">
                <a:solidFill>
                  <a:schemeClr val="dk1"/>
                </a:solidFill>
                <a:latin typeface="Arial"/>
                <a:ea typeface="Arial"/>
                <a:cs typeface="Arial"/>
                <a:sym typeface="Arial"/>
              </a:defRPr>
            </a:lvl9pPr>
          </a:lstStyle>
          <a:p>
            <a:endParaRPr/>
          </a:p>
        </p:txBody>
      </p:sp>
      <p:sp>
        <p:nvSpPr>
          <p:cNvPr id="76" name="Shape 76"/>
          <p:cNvSpPr txBox="1">
            <a:spLocks noGrp="1"/>
          </p:cNvSpPr>
          <p:nvPr>
            <p:ph type="ftr" idx="11"/>
          </p:nvPr>
        </p:nvSpPr>
        <p:spPr>
          <a:xfrm>
            <a:off x="11247325" y="43299768"/>
            <a:ext cx="10423752" cy="3301999"/>
          </a:xfrm>
          <a:prstGeom prst="rect">
            <a:avLst/>
          </a:prstGeom>
          <a:noFill/>
          <a:ln>
            <a:noFill/>
          </a:ln>
        </p:spPr>
        <p:txBody>
          <a:bodyPr lIns="91425" tIns="91425" rIns="91425" bIns="91425" anchor="t" anchorCtr="0"/>
          <a:lstStyle>
            <a:lvl1pPr marL="0" marR="0" lvl="0" indent="0" algn="ctr" rtl="0">
              <a:spcBef>
                <a:spcPts val="0"/>
              </a:spcBef>
              <a:spcAft>
                <a:spcPts val="0"/>
              </a:spcAft>
              <a:buNone/>
              <a:defRPr sz="7800">
                <a:solidFill>
                  <a:schemeClr val="dk1"/>
                </a:solidFill>
                <a:latin typeface="Arial"/>
                <a:ea typeface="Arial"/>
                <a:cs typeface="Arial"/>
                <a:sym typeface="Arial"/>
              </a:defRPr>
            </a:lvl1pPr>
            <a:lvl2pPr marL="457200" marR="0" lvl="1" indent="0" algn="l" rtl="0">
              <a:spcBef>
                <a:spcPts val="0"/>
              </a:spcBef>
              <a:spcAft>
                <a:spcPts val="0"/>
              </a:spcAft>
              <a:buNone/>
              <a:defRPr sz="101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01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01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0100" b="0" i="0" u="none" strike="noStrike" cap="none">
                <a:solidFill>
                  <a:schemeClr val="dk1"/>
                </a:solidFill>
                <a:latin typeface="Arial"/>
                <a:ea typeface="Arial"/>
                <a:cs typeface="Arial"/>
                <a:sym typeface="Arial"/>
              </a:defRPr>
            </a:lvl5pPr>
            <a:lvl6pPr marL="2286000" marR="0" lvl="5" indent="0" algn="l" rtl="0">
              <a:spcBef>
                <a:spcPts val="0"/>
              </a:spcBef>
              <a:buNone/>
              <a:defRPr sz="10100" b="0" i="0" u="none" strike="noStrike" cap="none">
                <a:solidFill>
                  <a:schemeClr val="dk1"/>
                </a:solidFill>
                <a:latin typeface="Arial"/>
                <a:ea typeface="Arial"/>
                <a:cs typeface="Arial"/>
                <a:sym typeface="Arial"/>
              </a:defRPr>
            </a:lvl6pPr>
            <a:lvl7pPr marL="2743200" marR="0" lvl="6" indent="0" algn="l" rtl="0">
              <a:spcBef>
                <a:spcPts val="0"/>
              </a:spcBef>
              <a:buNone/>
              <a:defRPr sz="10100" b="0" i="0" u="none" strike="noStrike" cap="none">
                <a:solidFill>
                  <a:schemeClr val="dk1"/>
                </a:solidFill>
                <a:latin typeface="Arial"/>
                <a:ea typeface="Arial"/>
                <a:cs typeface="Arial"/>
                <a:sym typeface="Arial"/>
              </a:defRPr>
            </a:lvl7pPr>
            <a:lvl8pPr marL="3200400" marR="0" lvl="7" indent="0" algn="l" rtl="0">
              <a:spcBef>
                <a:spcPts val="0"/>
              </a:spcBef>
              <a:buNone/>
              <a:defRPr sz="10100" b="0" i="0" u="none" strike="noStrike" cap="none">
                <a:solidFill>
                  <a:schemeClr val="dk1"/>
                </a:solidFill>
                <a:latin typeface="Arial"/>
                <a:ea typeface="Arial"/>
                <a:cs typeface="Arial"/>
                <a:sym typeface="Arial"/>
              </a:defRPr>
            </a:lvl8pPr>
            <a:lvl9pPr marL="3657600" marR="0" lvl="8" indent="0" algn="l" rtl="0">
              <a:spcBef>
                <a:spcPts val="0"/>
              </a:spcBef>
              <a:buNone/>
              <a:defRPr sz="101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sldNum" idx="12"/>
          </p:nvPr>
        </p:nvSpPr>
        <p:spPr>
          <a:xfrm>
            <a:off x="23591725" y="43299768"/>
            <a:ext cx="7680552" cy="3301999"/>
          </a:xfrm>
          <a:prstGeom prst="rect">
            <a:avLst/>
          </a:prstGeom>
          <a:noFill/>
          <a:ln>
            <a:noFill/>
          </a:ln>
        </p:spPr>
        <p:txBody>
          <a:bodyPr lIns="512050" tIns="256025" rIns="512050" bIns="256025" anchor="t" anchorCtr="0">
            <a:noAutofit/>
          </a:bodyPr>
          <a:lstStyle/>
          <a:p>
            <a:pPr marL="0" marR="0" lvl="0" indent="0" algn="r" rtl="0">
              <a:spcBef>
                <a:spcPts val="0"/>
              </a:spcBef>
              <a:spcAft>
                <a:spcPts val="0"/>
              </a:spcAft>
              <a:buSzPct val="25000"/>
              <a:buNone/>
            </a:pPr>
            <a:fld id="{00000000-1234-1234-1234-123412341234}" type="slidenum">
              <a:rPr lang="en-US" sz="7800">
                <a:solidFill>
                  <a:schemeClr val="dk1"/>
                </a:solidFill>
                <a:latin typeface="Arial"/>
                <a:ea typeface="Arial"/>
                <a:cs typeface="Arial"/>
                <a:sym typeface="Arial"/>
              </a:rPr>
              <a:t>‹#›</a:t>
            </a:fld>
            <a:endParaRPr lang="en-US" sz="7800">
              <a:solidFill>
                <a:schemeClr val="dk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7284891" y="18486886"/>
            <a:ext cx="40568738" cy="7406028"/>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24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None/>
              <a:defRPr sz="24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24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24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24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24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24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24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24600" b="0" i="0" u="none" strike="noStrike" cap="none">
                <a:solidFill>
                  <a:schemeClr val="dk2"/>
                </a:solidFill>
                <a:latin typeface="Arial"/>
                <a:ea typeface="Arial"/>
                <a:cs typeface="Arial"/>
                <a:sym typeface="Arial"/>
              </a:defRPr>
            </a:lvl9pPr>
          </a:lstStyle>
          <a:p>
            <a:endParaRPr/>
          </a:p>
        </p:txBody>
      </p:sp>
      <p:sp>
        <p:nvSpPr>
          <p:cNvPr id="80" name="Shape 80"/>
          <p:cNvSpPr txBox="1">
            <a:spLocks noGrp="1"/>
          </p:cNvSpPr>
          <p:nvPr>
            <p:ph type="body" idx="1"/>
          </p:nvPr>
        </p:nvSpPr>
        <p:spPr>
          <a:xfrm rot="5400000">
            <a:off x="-7577168" y="11128824"/>
            <a:ext cx="40568738" cy="22122151"/>
          </a:xfrm>
          <a:prstGeom prst="rect">
            <a:avLst/>
          </a:prstGeom>
          <a:noFill/>
          <a:ln>
            <a:noFill/>
          </a:ln>
        </p:spPr>
        <p:txBody>
          <a:bodyPr lIns="91425" tIns="91425" rIns="91425" bIns="91425" anchor="t" anchorCtr="0"/>
          <a:lstStyle>
            <a:lvl1pPr marL="1920875" marR="0" lvl="0" indent="-784225" algn="l" rtl="0">
              <a:spcBef>
                <a:spcPts val="3580"/>
              </a:spcBef>
              <a:spcAft>
                <a:spcPts val="0"/>
              </a:spcAft>
              <a:buClr>
                <a:schemeClr val="dk1"/>
              </a:buClr>
              <a:buSzPct val="100000"/>
              <a:buFont typeface="Arial"/>
              <a:buChar char="•"/>
              <a:defRPr sz="17900" b="0" i="0" u="none" strike="noStrike" cap="none">
                <a:solidFill>
                  <a:schemeClr val="dk1"/>
                </a:solidFill>
                <a:latin typeface="Arial"/>
                <a:ea typeface="Arial"/>
                <a:cs typeface="Arial"/>
                <a:sym typeface="Arial"/>
              </a:defRPr>
            </a:lvl1pPr>
            <a:lvl2pPr marL="4160838" marR="0" lvl="1" indent="-611187" algn="l" rtl="0">
              <a:spcBef>
                <a:spcPts val="3140"/>
              </a:spcBef>
              <a:spcAft>
                <a:spcPts val="0"/>
              </a:spcAft>
              <a:buClr>
                <a:schemeClr val="dk1"/>
              </a:buClr>
              <a:buSzPct val="100000"/>
              <a:buFont typeface="Arial"/>
              <a:buChar char="–"/>
              <a:defRPr sz="15700" b="0" i="0" u="none" strike="noStrike" cap="none">
                <a:solidFill>
                  <a:schemeClr val="dk1"/>
                </a:solidFill>
                <a:latin typeface="Arial"/>
                <a:ea typeface="Arial"/>
                <a:cs typeface="Arial"/>
                <a:sym typeface="Arial"/>
              </a:defRPr>
            </a:lvl2pPr>
            <a:lvl3pPr marL="6400800" marR="0" lvl="2" indent="-431800" algn="l" rtl="0">
              <a:spcBef>
                <a:spcPts val="2680"/>
              </a:spcBef>
              <a:spcAft>
                <a:spcPts val="0"/>
              </a:spcAft>
              <a:buClr>
                <a:schemeClr val="dk1"/>
              </a:buClr>
              <a:buSzPct val="100000"/>
              <a:buFont typeface="Arial"/>
              <a:buChar char="•"/>
              <a:defRPr sz="13400" b="0" i="0" u="none" strike="noStrike" cap="none">
                <a:solidFill>
                  <a:schemeClr val="dk1"/>
                </a:solidFill>
                <a:latin typeface="Arial"/>
                <a:ea typeface="Arial"/>
                <a:cs typeface="Arial"/>
                <a:sym typeface="Arial"/>
              </a:defRPr>
            </a:lvl3pPr>
            <a:lvl4pPr marL="8961438" marR="0" lvl="3" indent="-579438" algn="l" rtl="0">
              <a:spcBef>
                <a:spcPts val="2240"/>
              </a:spcBef>
              <a:spcAft>
                <a:spcPts val="0"/>
              </a:spcAft>
              <a:buClr>
                <a:schemeClr val="dk1"/>
              </a:buClr>
              <a:buSzPct val="100000"/>
              <a:buFont typeface="Arial"/>
              <a:buChar char="–"/>
              <a:defRPr sz="11200" b="0" i="0" u="none" strike="noStrike" cap="none">
                <a:solidFill>
                  <a:schemeClr val="dk1"/>
                </a:solidFill>
                <a:latin typeface="Arial"/>
                <a:ea typeface="Arial"/>
                <a:cs typeface="Arial"/>
                <a:sym typeface="Arial"/>
              </a:defRPr>
            </a:lvl4pPr>
            <a:lvl5pPr marL="11522075" marR="0" lvl="4" indent="-574675" algn="l" rtl="0">
              <a:spcBef>
                <a:spcPts val="2240"/>
              </a:spcBef>
              <a:spcAft>
                <a:spcPts val="0"/>
              </a:spcAft>
              <a:buClr>
                <a:schemeClr val="dk1"/>
              </a:buClr>
              <a:buSzPct val="100000"/>
              <a:buFont typeface="Arial"/>
              <a:buChar char="»"/>
              <a:defRPr sz="11200" b="0" i="0" u="none" strike="noStrike" cap="none">
                <a:solidFill>
                  <a:schemeClr val="dk1"/>
                </a:solidFill>
                <a:latin typeface="Arial"/>
                <a:ea typeface="Arial"/>
                <a:cs typeface="Arial"/>
                <a:sym typeface="Arial"/>
              </a:defRPr>
            </a:lvl5pPr>
            <a:lvl6pPr marL="11979275" marR="0" lvl="5" indent="-574675" algn="l" rtl="0">
              <a:spcBef>
                <a:spcPts val="2240"/>
              </a:spcBef>
              <a:spcAft>
                <a:spcPts val="0"/>
              </a:spcAft>
              <a:buClr>
                <a:schemeClr val="dk1"/>
              </a:buClr>
              <a:buSzPct val="100000"/>
              <a:buFont typeface="Arial"/>
              <a:buChar char="»"/>
              <a:defRPr sz="11200" b="0" i="0" u="none" strike="noStrike" cap="none">
                <a:solidFill>
                  <a:schemeClr val="dk1"/>
                </a:solidFill>
                <a:latin typeface="Arial"/>
                <a:ea typeface="Arial"/>
                <a:cs typeface="Arial"/>
                <a:sym typeface="Arial"/>
              </a:defRPr>
            </a:lvl6pPr>
            <a:lvl7pPr marL="12436475" marR="0" lvl="6" indent="-574675" algn="l" rtl="0">
              <a:spcBef>
                <a:spcPts val="2240"/>
              </a:spcBef>
              <a:spcAft>
                <a:spcPts val="0"/>
              </a:spcAft>
              <a:buClr>
                <a:schemeClr val="dk1"/>
              </a:buClr>
              <a:buSzPct val="100000"/>
              <a:buFont typeface="Arial"/>
              <a:buChar char="»"/>
              <a:defRPr sz="11200" b="0" i="0" u="none" strike="noStrike" cap="none">
                <a:solidFill>
                  <a:schemeClr val="dk1"/>
                </a:solidFill>
                <a:latin typeface="Arial"/>
                <a:ea typeface="Arial"/>
                <a:cs typeface="Arial"/>
                <a:sym typeface="Arial"/>
              </a:defRPr>
            </a:lvl7pPr>
            <a:lvl8pPr marL="12893675" marR="0" lvl="7" indent="-574675" algn="l" rtl="0">
              <a:spcBef>
                <a:spcPts val="2240"/>
              </a:spcBef>
              <a:spcAft>
                <a:spcPts val="0"/>
              </a:spcAft>
              <a:buClr>
                <a:schemeClr val="dk1"/>
              </a:buClr>
              <a:buSzPct val="100000"/>
              <a:buFont typeface="Arial"/>
              <a:buChar char="»"/>
              <a:defRPr sz="11200" b="0" i="0" u="none" strike="noStrike" cap="none">
                <a:solidFill>
                  <a:schemeClr val="dk1"/>
                </a:solidFill>
                <a:latin typeface="Arial"/>
                <a:ea typeface="Arial"/>
                <a:cs typeface="Arial"/>
                <a:sym typeface="Arial"/>
              </a:defRPr>
            </a:lvl8pPr>
            <a:lvl9pPr marL="13350875" marR="0" lvl="8" indent="-574675" algn="l" rtl="0">
              <a:spcBef>
                <a:spcPts val="2240"/>
              </a:spcBef>
              <a:spcAft>
                <a:spcPts val="0"/>
              </a:spcAft>
              <a:buClr>
                <a:schemeClr val="dk1"/>
              </a:buClr>
              <a:buSzPct val="100000"/>
              <a:buFont typeface="Arial"/>
              <a:buChar char="»"/>
              <a:defRPr sz="112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1646125" y="43299768"/>
            <a:ext cx="7680552" cy="330199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7800">
                <a:solidFill>
                  <a:schemeClr val="dk1"/>
                </a:solidFill>
                <a:latin typeface="Arial"/>
                <a:ea typeface="Arial"/>
                <a:cs typeface="Arial"/>
                <a:sym typeface="Arial"/>
              </a:defRPr>
            </a:lvl1pPr>
            <a:lvl2pPr marL="457200" marR="0" lvl="1" indent="0" algn="l" rtl="0">
              <a:spcBef>
                <a:spcPts val="0"/>
              </a:spcBef>
              <a:spcAft>
                <a:spcPts val="0"/>
              </a:spcAft>
              <a:buNone/>
              <a:defRPr sz="101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01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01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0100" b="0" i="0" u="none" strike="noStrike" cap="none">
                <a:solidFill>
                  <a:schemeClr val="dk1"/>
                </a:solidFill>
                <a:latin typeface="Arial"/>
                <a:ea typeface="Arial"/>
                <a:cs typeface="Arial"/>
                <a:sym typeface="Arial"/>
              </a:defRPr>
            </a:lvl5pPr>
            <a:lvl6pPr marL="2286000" marR="0" lvl="5" indent="0" algn="l" rtl="0">
              <a:spcBef>
                <a:spcPts val="0"/>
              </a:spcBef>
              <a:buNone/>
              <a:defRPr sz="10100" b="0" i="0" u="none" strike="noStrike" cap="none">
                <a:solidFill>
                  <a:schemeClr val="dk1"/>
                </a:solidFill>
                <a:latin typeface="Arial"/>
                <a:ea typeface="Arial"/>
                <a:cs typeface="Arial"/>
                <a:sym typeface="Arial"/>
              </a:defRPr>
            </a:lvl6pPr>
            <a:lvl7pPr marL="2743200" marR="0" lvl="6" indent="0" algn="l" rtl="0">
              <a:spcBef>
                <a:spcPts val="0"/>
              </a:spcBef>
              <a:buNone/>
              <a:defRPr sz="10100" b="0" i="0" u="none" strike="noStrike" cap="none">
                <a:solidFill>
                  <a:schemeClr val="dk1"/>
                </a:solidFill>
                <a:latin typeface="Arial"/>
                <a:ea typeface="Arial"/>
                <a:cs typeface="Arial"/>
                <a:sym typeface="Arial"/>
              </a:defRPr>
            </a:lvl7pPr>
            <a:lvl8pPr marL="3200400" marR="0" lvl="7" indent="0" algn="l" rtl="0">
              <a:spcBef>
                <a:spcPts val="0"/>
              </a:spcBef>
              <a:buNone/>
              <a:defRPr sz="10100" b="0" i="0" u="none" strike="noStrike" cap="none">
                <a:solidFill>
                  <a:schemeClr val="dk1"/>
                </a:solidFill>
                <a:latin typeface="Arial"/>
                <a:ea typeface="Arial"/>
                <a:cs typeface="Arial"/>
                <a:sym typeface="Arial"/>
              </a:defRPr>
            </a:lvl8pPr>
            <a:lvl9pPr marL="3657600" marR="0" lvl="8" indent="0" algn="l" rtl="0">
              <a:spcBef>
                <a:spcPts val="0"/>
              </a:spcBef>
              <a:buNone/>
              <a:defRPr sz="101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ftr" idx="11"/>
          </p:nvPr>
        </p:nvSpPr>
        <p:spPr>
          <a:xfrm>
            <a:off x="11247325" y="43299768"/>
            <a:ext cx="10423752" cy="3301999"/>
          </a:xfrm>
          <a:prstGeom prst="rect">
            <a:avLst/>
          </a:prstGeom>
          <a:noFill/>
          <a:ln>
            <a:noFill/>
          </a:ln>
        </p:spPr>
        <p:txBody>
          <a:bodyPr lIns="91425" tIns="91425" rIns="91425" bIns="91425" anchor="t" anchorCtr="0"/>
          <a:lstStyle>
            <a:lvl1pPr marL="0" marR="0" lvl="0" indent="0" algn="ctr" rtl="0">
              <a:spcBef>
                <a:spcPts val="0"/>
              </a:spcBef>
              <a:spcAft>
                <a:spcPts val="0"/>
              </a:spcAft>
              <a:buNone/>
              <a:defRPr sz="7800">
                <a:solidFill>
                  <a:schemeClr val="dk1"/>
                </a:solidFill>
                <a:latin typeface="Arial"/>
                <a:ea typeface="Arial"/>
                <a:cs typeface="Arial"/>
                <a:sym typeface="Arial"/>
              </a:defRPr>
            </a:lvl1pPr>
            <a:lvl2pPr marL="457200" marR="0" lvl="1" indent="0" algn="l" rtl="0">
              <a:spcBef>
                <a:spcPts val="0"/>
              </a:spcBef>
              <a:spcAft>
                <a:spcPts val="0"/>
              </a:spcAft>
              <a:buNone/>
              <a:defRPr sz="101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01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01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0100" b="0" i="0" u="none" strike="noStrike" cap="none">
                <a:solidFill>
                  <a:schemeClr val="dk1"/>
                </a:solidFill>
                <a:latin typeface="Arial"/>
                <a:ea typeface="Arial"/>
                <a:cs typeface="Arial"/>
                <a:sym typeface="Arial"/>
              </a:defRPr>
            </a:lvl5pPr>
            <a:lvl6pPr marL="2286000" marR="0" lvl="5" indent="0" algn="l" rtl="0">
              <a:spcBef>
                <a:spcPts val="0"/>
              </a:spcBef>
              <a:buNone/>
              <a:defRPr sz="10100" b="0" i="0" u="none" strike="noStrike" cap="none">
                <a:solidFill>
                  <a:schemeClr val="dk1"/>
                </a:solidFill>
                <a:latin typeface="Arial"/>
                <a:ea typeface="Arial"/>
                <a:cs typeface="Arial"/>
                <a:sym typeface="Arial"/>
              </a:defRPr>
            </a:lvl6pPr>
            <a:lvl7pPr marL="2743200" marR="0" lvl="6" indent="0" algn="l" rtl="0">
              <a:spcBef>
                <a:spcPts val="0"/>
              </a:spcBef>
              <a:buNone/>
              <a:defRPr sz="10100" b="0" i="0" u="none" strike="noStrike" cap="none">
                <a:solidFill>
                  <a:schemeClr val="dk1"/>
                </a:solidFill>
                <a:latin typeface="Arial"/>
                <a:ea typeface="Arial"/>
                <a:cs typeface="Arial"/>
                <a:sym typeface="Arial"/>
              </a:defRPr>
            </a:lvl7pPr>
            <a:lvl8pPr marL="3200400" marR="0" lvl="7" indent="0" algn="l" rtl="0">
              <a:spcBef>
                <a:spcPts val="0"/>
              </a:spcBef>
              <a:buNone/>
              <a:defRPr sz="10100" b="0" i="0" u="none" strike="noStrike" cap="none">
                <a:solidFill>
                  <a:schemeClr val="dk1"/>
                </a:solidFill>
                <a:latin typeface="Arial"/>
                <a:ea typeface="Arial"/>
                <a:cs typeface="Arial"/>
                <a:sym typeface="Arial"/>
              </a:defRPr>
            </a:lvl8pPr>
            <a:lvl9pPr marL="3657600" marR="0" lvl="8" indent="0" algn="l" rtl="0">
              <a:spcBef>
                <a:spcPts val="0"/>
              </a:spcBef>
              <a:buNone/>
              <a:defRPr sz="10100" b="0" i="0" u="none" strike="noStrike" cap="none">
                <a:solidFill>
                  <a:schemeClr val="dk1"/>
                </a:solidFill>
                <a:latin typeface="Arial"/>
                <a:ea typeface="Arial"/>
                <a:cs typeface="Arial"/>
                <a:sym typeface="Arial"/>
              </a:defRPr>
            </a:lvl9pPr>
          </a:lstStyle>
          <a:p>
            <a:endParaRPr/>
          </a:p>
        </p:txBody>
      </p:sp>
      <p:sp>
        <p:nvSpPr>
          <p:cNvPr id="83" name="Shape 83"/>
          <p:cNvSpPr txBox="1">
            <a:spLocks noGrp="1"/>
          </p:cNvSpPr>
          <p:nvPr>
            <p:ph type="sldNum" idx="12"/>
          </p:nvPr>
        </p:nvSpPr>
        <p:spPr>
          <a:xfrm>
            <a:off x="23591725" y="43299768"/>
            <a:ext cx="7680552" cy="3301999"/>
          </a:xfrm>
          <a:prstGeom prst="rect">
            <a:avLst/>
          </a:prstGeom>
          <a:noFill/>
          <a:ln>
            <a:noFill/>
          </a:ln>
        </p:spPr>
        <p:txBody>
          <a:bodyPr lIns="512050" tIns="256025" rIns="512050" bIns="256025" anchor="t" anchorCtr="0">
            <a:noAutofit/>
          </a:bodyPr>
          <a:lstStyle/>
          <a:p>
            <a:pPr marL="0" marR="0" lvl="0" indent="0" algn="r" rtl="0">
              <a:spcBef>
                <a:spcPts val="0"/>
              </a:spcBef>
              <a:spcAft>
                <a:spcPts val="0"/>
              </a:spcAft>
              <a:buSzPct val="25000"/>
              <a:buNone/>
            </a:pPr>
            <a:fld id="{00000000-1234-1234-1234-123412341234}" type="slidenum">
              <a:rPr lang="en-US" sz="7800">
                <a:solidFill>
                  <a:schemeClr val="dk1"/>
                </a:solidFill>
                <a:latin typeface="Arial"/>
                <a:ea typeface="Arial"/>
                <a:cs typeface="Arial"/>
                <a:sym typeface="Arial"/>
              </a:rPr>
              <a:t>‹#›</a:t>
            </a:fld>
            <a:endParaRPr lang="en-US" sz="7800">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9"/>
        <p:cNvGrpSpPr/>
        <p:nvPr/>
      </p:nvGrpSpPr>
      <p:grpSpPr>
        <a:xfrm>
          <a:off x="0" y="0"/>
          <a:ext cx="0" cy="0"/>
          <a:chOff x="0" y="0"/>
          <a:chExt cx="0" cy="0"/>
        </a:xfrm>
      </p:grpSpPr>
      <p:sp>
        <p:nvSpPr>
          <p:cNvPr id="20" name="Shape 20"/>
          <p:cNvSpPr txBox="1">
            <a:spLocks noGrp="1"/>
          </p:cNvSpPr>
          <p:nvPr>
            <p:ph type="ctrTitle"/>
          </p:nvPr>
        </p:nvSpPr>
        <p:spPr>
          <a:xfrm>
            <a:off x="2468676" y="14771865"/>
            <a:ext cx="27981047" cy="1019034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24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None/>
              <a:defRPr sz="24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24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24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24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24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24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24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24600" b="0" i="0" u="none" strike="noStrike" cap="none">
                <a:solidFill>
                  <a:schemeClr val="dk2"/>
                </a:solidFill>
                <a:latin typeface="Arial"/>
                <a:ea typeface="Arial"/>
                <a:cs typeface="Arial"/>
                <a:sym typeface="Arial"/>
              </a:defRPr>
            </a:lvl9pPr>
          </a:lstStyle>
          <a:p>
            <a:endParaRPr/>
          </a:p>
        </p:txBody>
      </p:sp>
      <p:sp>
        <p:nvSpPr>
          <p:cNvPr id="21" name="Shape 21"/>
          <p:cNvSpPr txBox="1">
            <a:spLocks noGrp="1"/>
          </p:cNvSpPr>
          <p:nvPr>
            <p:ph type="subTitle" idx="1"/>
          </p:nvPr>
        </p:nvSpPr>
        <p:spPr>
          <a:xfrm>
            <a:off x="4937351" y="26943406"/>
            <a:ext cx="23043695" cy="12153193"/>
          </a:xfrm>
          <a:prstGeom prst="rect">
            <a:avLst/>
          </a:prstGeom>
          <a:noFill/>
          <a:ln>
            <a:noFill/>
          </a:ln>
        </p:spPr>
        <p:txBody>
          <a:bodyPr lIns="91425" tIns="91425" rIns="91425" bIns="91425" anchor="t" anchorCtr="0"/>
          <a:lstStyle>
            <a:lvl1pPr marL="0" marR="0" lvl="0" indent="0" algn="ctr" rtl="0">
              <a:spcBef>
                <a:spcPts val="3580"/>
              </a:spcBef>
              <a:spcAft>
                <a:spcPts val="0"/>
              </a:spcAft>
              <a:buClr>
                <a:schemeClr val="dk1"/>
              </a:buClr>
              <a:buFont typeface="Arial"/>
              <a:buNone/>
              <a:defRPr sz="17900" b="0" i="0" u="none" strike="noStrike" cap="none">
                <a:solidFill>
                  <a:schemeClr val="dk1"/>
                </a:solidFill>
                <a:latin typeface="Arial"/>
                <a:ea typeface="Arial"/>
                <a:cs typeface="Arial"/>
                <a:sym typeface="Arial"/>
              </a:defRPr>
            </a:lvl1pPr>
            <a:lvl2pPr marL="457200" marR="0" lvl="1" indent="0" algn="ctr" rtl="0">
              <a:spcBef>
                <a:spcPts val="3140"/>
              </a:spcBef>
              <a:spcAft>
                <a:spcPts val="0"/>
              </a:spcAft>
              <a:buClr>
                <a:schemeClr val="dk1"/>
              </a:buClr>
              <a:buFont typeface="Arial"/>
              <a:buNone/>
              <a:defRPr sz="15700" b="0" i="0" u="none" strike="noStrike" cap="none">
                <a:solidFill>
                  <a:schemeClr val="dk1"/>
                </a:solidFill>
                <a:latin typeface="Arial"/>
                <a:ea typeface="Arial"/>
                <a:cs typeface="Arial"/>
                <a:sym typeface="Arial"/>
              </a:defRPr>
            </a:lvl2pPr>
            <a:lvl3pPr marL="914400" marR="0" lvl="2" indent="0" algn="ctr" rtl="0">
              <a:spcBef>
                <a:spcPts val="2680"/>
              </a:spcBef>
              <a:spcAft>
                <a:spcPts val="0"/>
              </a:spcAft>
              <a:buClr>
                <a:schemeClr val="dk1"/>
              </a:buClr>
              <a:buFont typeface="Arial"/>
              <a:buNone/>
              <a:defRPr sz="13400" b="0" i="0" u="none" strike="noStrike" cap="none">
                <a:solidFill>
                  <a:schemeClr val="dk1"/>
                </a:solidFill>
                <a:latin typeface="Arial"/>
                <a:ea typeface="Arial"/>
                <a:cs typeface="Arial"/>
                <a:sym typeface="Arial"/>
              </a:defRPr>
            </a:lvl3pPr>
            <a:lvl4pPr marL="1371600" marR="0" lvl="3" indent="0" algn="ctr" rtl="0">
              <a:spcBef>
                <a:spcPts val="2240"/>
              </a:spcBef>
              <a:spcAft>
                <a:spcPts val="0"/>
              </a:spcAft>
              <a:buClr>
                <a:schemeClr val="dk1"/>
              </a:buClr>
              <a:buFont typeface="Arial"/>
              <a:buNone/>
              <a:defRPr sz="11200" b="0" i="0" u="none" strike="noStrike" cap="none">
                <a:solidFill>
                  <a:schemeClr val="dk1"/>
                </a:solidFill>
                <a:latin typeface="Arial"/>
                <a:ea typeface="Arial"/>
                <a:cs typeface="Arial"/>
                <a:sym typeface="Arial"/>
              </a:defRPr>
            </a:lvl4pPr>
            <a:lvl5pPr marL="1828800" marR="0" lvl="4" indent="0" algn="ctr" rtl="0">
              <a:spcBef>
                <a:spcPts val="2240"/>
              </a:spcBef>
              <a:spcAft>
                <a:spcPts val="0"/>
              </a:spcAft>
              <a:buClr>
                <a:schemeClr val="dk1"/>
              </a:buClr>
              <a:buFont typeface="Arial"/>
              <a:buNone/>
              <a:defRPr sz="11200" b="0" i="0" u="none" strike="noStrike" cap="none">
                <a:solidFill>
                  <a:schemeClr val="dk1"/>
                </a:solidFill>
                <a:latin typeface="Arial"/>
                <a:ea typeface="Arial"/>
                <a:cs typeface="Arial"/>
                <a:sym typeface="Arial"/>
              </a:defRPr>
            </a:lvl5pPr>
            <a:lvl6pPr marL="2286000" marR="0" lvl="5" indent="0" algn="ctr" rtl="0">
              <a:spcBef>
                <a:spcPts val="2240"/>
              </a:spcBef>
              <a:spcAft>
                <a:spcPts val="0"/>
              </a:spcAft>
              <a:buClr>
                <a:schemeClr val="dk1"/>
              </a:buClr>
              <a:buFont typeface="Arial"/>
              <a:buNone/>
              <a:defRPr sz="11200" b="0" i="0" u="none" strike="noStrike" cap="none">
                <a:solidFill>
                  <a:schemeClr val="dk1"/>
                </a:solidFill>
                <a:latin typeface="Arial"/>
                <a:ea typeface="Arial"/>
                <a:cs typeface="Arial"/>
                <a:sym typeface="Arial"/>
              </a:defRPr>
            </a:lvl6pPr>
            <a:lvl7pPr marL="2743200" marR="0" lvl="6" indent="0" algn="ctr" rtl="0">
              <a:spcBef>
                <a:spcPts val="2240"/>
              </a:spcBef>
              <a:spcAft>
                <a:spcPts val="0"/>
              </a:spcAft>
              <a:buClr>
                <a:schemeClr val="dk1"/>
              </a:buClr>
              <a:buFont typeface="Arial"/>
              <a:buNone/>
              <a:defRPr sz="11200" b="0" i="0" u="none" strike="noStrike" cap="none">
                <a:solidFill>
                  <a:schemeClr val="dk1"/>
                </a:solidFill>
                <a:latin typeface="Arial"/>
                <a:ea typeface="Arial"/>
                <a:cs typeface="Arial"/>
                <a:sym typeface="Arial"/>
              </a:defRPr>
            </a:lvl7pPr>
            <a:lvl8pPr marL="3200400" marR="0" lvl="7" indent="0" algn="ctr" rtl="0">
              <a:spcBef>
                <a:spcPts val="2240"/>
              </a:spcBef>
              <a:spcAft>
                <a:spcPts val="0"/>
              </a:spcAft>
              <a:buClr>
                <a:schemeClr val="dk1"/>
              </a:buClr>
              <a:buFont typeface="Arial"/>
              <a:buNone/>
              <a:defRPr sz="11200" b="0" i="0" u="none" strike="noStrike" cap="none">
                <a:solidFill>
                  <a:schemeClr val="dk1"/>
                </a:solidFill>
                <a:latin typeface="Arial"/>
                <a:ea typeface="Arial"/>
                <a:cs typeface="Arial"/>
                <a:sym typeface="Arial"/>
              </a:defRPr>
            </a:lvl8pPr>
            <a:lvl9pPr marL="3657600" marR="0" lvl="8" indent="0" algn="ctr" rtl="0">
              <a:spcBef>
                <a:spcPts val="2240"/>
              </a:spcBef>
              <a:spcAft>
                <a:spcPts val="0"/>
              </a:spcAft>
              <a:buClr>
                <a:schemeClr val="dk1"/>
              </a:buClr>
              <a:buFont typeface="Arial"/>
              <a:buNone/>
              <a:defRPr sz="11200" b="0" i="0" u="none" strike="noStrike" cap="none">
                <a:solidFill>
                  <a:schemeClr val="dk1"/>
                </a:solidFill>
                <a:latin typeface="Arial"/>
                <a:ea typeface="Arial"/>
                <a:cs typeface="Arial"/>
                <a:sym typeface="Arial"/>
              </a:defRPr>
            </a:lvl9pPr>
          </a:lstStyle>
          <a:p>
            <a:endParaRPr/>
          </a:p>
        </p:txBody>
      </p:sp>
      <p:sp>
        <p:nvSpPr>
          <p:cNvPr id="22" name="Shape 22"/>
          <p:cNvSpPr txBox="1">
            <a:spLocks noGrp="1"/>
          </p:cNvSpPr>
          <p:nvPr>
            <p:ph type="dt" idx="10"/>
          </p:nvPr>
        </p:nvSpPr>
        <p:spPr>
          <a:xfrm>
            <a:off x="1646125" y="43299768"/>
            <a:ext cx="7680552" cy="330199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7800">
                <a:solidFill>
                  <a:schemeClr val="dk1"/>
                </a:solidFill>
                <a:latin typeface="Arial"/>
                <a:ea typeface="Arial"/>
                <a:cs typeface="Arial"/>
                <a:sym typeface="Arial"/>
              </a:defRPr>
            </a:lvl1pPr>
            <a:lvl2pPr marL="457200" marR="0" lvl="1" indent="0" algn="l" rtl="0">
              <a:spcBef>
                <a:spcPts val="0"/>
              </a:spcBef>
              <a:spcAft>
                <a:spcPts val="0"/>
              </a:spcAft>
              <a:buNone/>
              <a:defRPr sz="101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01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01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0100" b="0" i="0" u="none" strike="noStrike" cap="none">
                <a:solidFill>
                  <a:schemeClr val="dk1"/>
                </a:solidFill>
                <a:latin typeface="Arial"/>
                <a:ea typeface="Arial"/>
                <a:cs typeface="Arial"/>
                <a:sym typeface="Arial"/>
              </a:defRPr>
            </a:lvl5pPr>
            <a:lvl6pPr marL="2286000" marR="0" lvl="5" indent="0" algn="l" rtl="0">
              <a:spcBef>
                <a:spcPts val="0"/>
              </a:spcBef>
              <a:buNone/>
              <a:defRPr sz="10100" b="0" i="0" u="none" strike="noStrike" cap="none">
                <a:solidFill>
                  <a:schemeClr val="dk1"/>
                </a:solidFill>
                <a:latin typeface="Arial"/>
                <a:ea typeface="Arial"/>
                <a:cs typeface="Arial"/>
                <a:sym typeface="Arial"/>
              </a:defRPr>
            </a:lvl6pPr>
            <a:lvl7pPr marL="2743200" marR="0" lvl="6" indent="0" algn="l" rtl="0">
              <a:spcBef>
                <a:spcPts val="0"/>
              </a:spcBef>
              <a:buNone/>
              <a:defRPr sz="10100" b="0" i="0" u="none" strike="noStrike" cap="none">
                <a:solidFill>
                  <a:schemeClr val="dk1"/>
                </a:solidFill>
                <a:latin typeface="Arial"/>
                <a:ea typeface="Arial"/>
                <a:cs typeface="Arial"/>
                <a:sym typeface="Arial"/>
              </a:defRPr>
            </a:lvl7pPr>
            <a:lvl8pPr marL="3200400" marR="0" lvl="7" indent="0" algn="l" rtl="0">
              <a:spcBef>
                <a:spcPts val="0"/>
              </a:spcBef>
              <a:buNone/>
              <a:defRPr sz="10100" b="0" i="0" u="none" strike="noStrike" cap="none">
                <a:solidFill>
                  <a:schemeClr val="dk1"/>
                </a:solidFill>
                <a:latin typeface="Arial"/>
                <a:ea typeface="Arial"/>
                <a:cs typeface="Arial"/>
                <a:sym typeface="Arial"/>
              </a:defRPr>
            </a:lvl8pPr>
            <a:lvl9pPr marL="3657600" marR="0" lvl="8" indent="0" algn="l" rtl="0">
              <a:spcBef>
                <a:spcPts val="0"/>
              </a:spcBef>
              <a:buNone/>
              <a:defRPr sz="101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ftr" idx="11"/>
          </p:nvPr>
        </p:nvSpPr>
        <p:spPr>
          <a:xfrm>
            <a:off x="11247325" y="43299768"/>
            <a:ext cx="10423752" cy="3301999"/>
          </a:xfrm>
          <a:prstGeom prst="rect">
            <a:avLst/>
          </a:prstGeom>
          <a:noFill/>
          <a:ln>
            <a:noFill/>
          </a:ln>
        </p:spPr>
        <p:txBody>
          <a:bodyPr lIns="91425" tIns="91425" rIns="91425" bIns="91425" anchor="t" anchorCtr="0"/>
          <a:lstStyle>
            <a:lvl1pPr marL="0" marR="0" lvl="0" indent="0" algn="ctr" rtl="0">
              <a:spcBef>
                <a:spcPts val="0"/>
              </a:spcBef>
              <a:spcAft>
                <a:spcPts val="0"/>
              </a:spcAft>
              <a:buNone/>
              <a:defRPr sz="7800">
                <a:solidFill>
                  <a:schemeClr val="dk1"/>
                </a:solidFill>
                <a:latin typeface="Arial"/>
                <a:ea typeface="Arial"/>
                <a:cs typeface="Arial"/>
                <a:sym typeface="Arial"/>
              </a:defRPr>
            </a:lvl1pPr>
            <a:lvl2pPr marL="457200" marR="0" lvl="1" indent="0" algn="l" rtl="0">
              <a:spcBef>
                <a:spcPts val="0"/>
              </a:spcBef>
              <a:spcAft>
                <a:spcPts val="0"/>
              </a:spcAft>
              <a:buNone/>
              <a:defRPr sz="101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01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01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0100" b="0" i="0" u="none" strike="noStrike" cap="none">
                <a:solidFill>
                  <a:schemeClr val="dk1"/>
                </a:solidFill>
                <a:latin typeface="Arial"/>
                <a:ea typeface="Arial"/>
                <a:cs typeface="Arial"/>
                <a:sym typeface="Arial"/>
              </a:defRPr>
            </a:lvl5pPr>
            <a:lvl6pPr marL="2286000" marR="0" lvl="5" indent="0" algn="l" rtl="0">
              <a:spcBef>
                <a:spcPts val="0"/>
              </a:spcBef>
              <a:buNone/>
              <a:defRPr sz="10100" b="0" i="0" u="none" strike="noStrike" cap="none">
                <a:solidFill>
                  <a:schemeClr val="dk1"/>
                </a:solidFill>
                <a:latin typeface="Arial"/>
                <a:ea typeface="Arial"/>
                <a:cs typeface="Arial"/>
                <a:sym typeface="Arial"/>
              </a:defRPr>
            </a:lvl6pPr>
            <a:lvl7pPr marL="2743200" marR="0" lvl="6" indent="0" algn="l" rtl="0">
              <a:spcBef>
                <a:spcPts val="0"/>
              </a:spcBef>
              <a:buNone/>
              <a:defRPr sz="10100" b="0" i="0" u="none" strike="noStrike" cap="none">
                <a:solidFill>
                  <a:schemeClr val="dk1"/>
                </a:solidFill>
                <a:latin typeface="Arial"/>
                <a:ea typeface="Arial"/>
                <a:cs typeface="Arial"/>
                <a:sym typeface="Arial"/>
              </a:defRPr>
            </a:lvl7pPr>
            <a:lvl8pPr marL="3200400" marR="0" lvl="7" indent="0" algn="l" rtl="0">
              <a:spcBef>
                <a:spcPts val="0"/>
              </a:spcBef>
              <a:buNone/>
              <a:defRPr sz="10100" b="0" i="0" u="none" strike="noStrike" cap="none">
                <a:solidFill>
                  <a:schemeClr val="dk1"/>
                </a:solidFill>
                <a:latin typeface="Arial"/>
                <a:ea typeface="Arial"/>
                <a:cs typeface="Arial"/>
                <a:sym typeface="Arial"/>
              </a:defRPr>
            </a:lvl8pPr>
            <a:lvl9pPr marL="3657600" marR="0" lvl="8" indent="0" algn="l" rtl="0">
              <a:spcBef>
                <a:spcPts val="0"/>
              </a:spcBef>
              <a:buNone/>
              <a:defRPr sz="10100" b="0" i="0" u="none" strike="noStrike" cap="none">
                <a:solidFill>
                  <a:schemeClr val="dk1"/>
                </a:solidFill>
                <a:latin typeface="Arial"/>
                <a:ea typeface="Arial"/>
                <a:cs typeface="Arial"/>
                <a:sym typeface="Arial"/>
              </a:defRPr>
            </a:lvl9pPr>
          </a:lstStyle>
          <a:p>
            <a:endParaRPr/>
          </a:p>
        </p:txBody>
      </p:sp>
      <p:sp>
        <p:nvSpPr>
          <p:cNvPr id="24" name="Shape 24"/>
          <p:cNvSpPr txBox="1">
            <a:spLocks noGrp="1"/>
          </p:cNvSpPr>
          <p:nvPr>
            <p:ph type="sldNum" idx="12"/>
          </p:nvPr>
        </p:nvSpPr>
        <p:spPr>
          <a:xfrm>
            <a:off x="23591725" y="43299768"/>
            <a:ext cx="7680552" cy="3301999"/>
          </a:xfrm>
          <a:prstGeom prst="rect">
            <a:avLst/>
          </a:prstGeom>
          <a:noFill/>
          <a:ln>
            <a:noFill/>
          </a:ln>
        </p:spPr>
        <p:txBody>
          <a:bodyPr lIns="512050" tIns="256025" rIns="512050" bIns="256025" anchor="t" anchorCtr="0">
            <a:noAutofit/>
          </a:bodyPr>
          <a:lstStyle/>
          <a:p>
            <a:pPr marL="0" marR="0" lvl="0" indent="0" algn="r" rtl="0">
              <a:spcBef>
                <a:spcPts val="0"/>
              </a:spcBef>
              <a:spcAft>
                <a:spcPts val="0"/>
              </a:spcAft>
              <a:buSzPct val="25000"/>
              <a:buNone/>
            </a:pPr>
            <a:fld id="{00000000-1234-1234-1234-123412341234}" type="slidenum">
              <a:rPr lang="en-US" sz="7800">
                <a:solidFill>
                  <a:schemeClr val="dk1"/>
                </a:solidFill>
                <a:latin typeface="Arial"/>
                <a:ea typeface="Arial"/>
                <a:cs typeface="Arial"/>
                <a:sym typeface="Arial"/>
              </a:rPr>
              <a:t>‹#›</a:t>
            </a:fld>
            <a:endParaRPr lang="en-US" sz="7800">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1646125" y="1905531"/>
            <a:ext cx="29626152" cy="7924799"/>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24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None/>
              <a:defRPr sz="24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24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24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24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24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24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24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24600" b="0" i="0" u="none" strike="noStrike" cap="none">
                <a:solidFill>
                  <a:schemeClr val="dk2"/>
                </a:solidFill>
                <a:latin typeface="Arial"/>
                <a:ea typeface="Arial"/>
                <a:cs typeface="Arial"/>
                <a:sym typeface="Arial"/>
              </a:defRPr>
            </a:lvl9pPr>
          </a:lstStyle>
          <a:p>
            <a:endParaRPr/>
          </a:p>
        </p:txBody>
      </p:sp>
      <p:sp>
        <p:nvSpPr>
          <p:cNvPr id="27" name="Shape 27"/>
          <p:cNvSpPr txBox="1">
            <a:spLocks noGrp="1"/>
          </p:cNvSpPr>
          <p:nvPr>
            <p:ph type="body" idx="1"/>
          </p:nvPr>
        </p:nvSpPr>
        <p:spPr>
          <a:xfrm>
            <a:off x="1646125" y="11096096"/>
            <a:ext cx="29626152" cy="31378171"/>
          </a:xfrm>
          <a:prstGeom prst="rect">
            <a:avLst/>
          </a:prstGeom>
          <a:noFill/>
          <a:ln>
            <a:noFill/>
          </a:ln>
        </p:spPr>
        <p:txBody>
          <a:bodyPr lIns="91425" tIns="91425" rIns="91425" bIns="91425" anchor="t" anchorCtr="0"/>
          <a:lstStyle>
            <a:lvl1pPr marL="1920875" marR="0" lvl="0" indent="-784225" algn="l" rtl="0">
              <a:spcBef>
                <a:spcPts val="3580"/>
              </a:spcBef>
              <a:spcAft>
                <a:spcPts val="0"/>
              </a:spcAft>
              <a:buClr>
                <a:schemeClr val="dk1"/>
              </a:buClr>
              <a:buSzPct val="100000"/>
              <a:buFont typeface="Arial"/>
              <a:buChar char="•"/>
              <a:defRPr sz="17900" b="0" i="0" u="none" strike="noStrike" cap="none">
                <a:solidFill>
                  <a:schemeClr val="dk1"/>
                </a:solidFill>
                <a:latin typeface="Arial"/>
                <a:ea typeface="Arial"/>
                <a:cs typeface="Arial"/>
                <a:sym typeface="Arial"/>
              </a:defRPr>
            </a:lvl1pPr>
            <a:lvl2pPr marL="4160838" marR="0" lvl="1" indent="-611187" algn="l" rtl="0">
              <a:spcBef>
                <a:spcPts val="3140"/>
              </a:spcBef>
              <a:spcAft>
                <a:spcPts val="0"/>
              </a:spcAft>
              <a:buClr>
                <a:schemeClr val="dk1"/>
              </a:buClr>
              <a:buSzPct val="100000"/>
              <a:buFont typeface="Arial"/>
              <a:buChar char="–"/>
              <a:defRPr sz="15700" b="0" i="0" u="none" strike="noStrike" cap="none">
                <a:solidFill>
                  <a:schemeClr val="dk1"/>
                </a:solidFill>
                <a:latin typeface="Arial"/>
                <a:ea typeface="Arial"/>
                <a:cs typeface="Arial"/>
                <a:sym typeface="Arial"/>
              </a:defRPr>
            </a:lvl2pPr>
            <a:lvl3pPr marL="6400800" marR="0" lvl="2" indent="-431800" algn="l" rtl="0">
              <a:spcBef>
                <a:spcPts val="2680"/>
              </a:spcBef>
              <a:spcAft>
                <a:spcPts val="0"/>
              </a:spcAft>
              <a:buClr>
                <a:schemeClr val="dk1"/>
              </a:buClr>
              <a:buSzPct val="100000"/>
              <a:buFont typeface="Arial"/>
              <a:buChar char="•"/>
              <a:defRPr sz="13400" b="0" i="0" u="none" strike="noStrike" cap="none">
                <a:solidFill>
                  <a:schemeClr val="dk1"/>
                </a:solidFill>
                <a:latin typeface="Arial"/>
                <a:ea typeface="Arial"/>
                <a:cs typeface="Arial"/>
                <a:sym typeface="Arial"/>
              </a:defRPr>
            </a:lvl3pPr>
            <a:lvl4pPr marL="8961438" marR="0" lvl="3" indent="-579438" algn="l" rtl="0">
              <a:spcBef>
                <a:spcPts val="2240"/>
              </a:spcBef>
              <a:spcAft>
                <a:spcPts val="0"/>
              </a:spcAft>
              <a:buClr>
                <a:schemeClr val="dk1"/>
              </a:buClr>
              <a:buSzPct val="100000"/>
              <a:buFont typeface="Arial"/>
              <a:buChar char="–"/>
              <a:defRPr sz="11200" b="0" i="0" u="none" strike="noStrike" cap="none">
                <a:solidFill>
                  <a:schemeClr val="dk1"/>
                </a:solidFill>
                <a:latin typeface="Arial"/>
                <a:ea typeface="Arial"/>
                <a:cs typeface="Arial"/>
                <a:sym typeface="Arial"/>
              </a:defRPr>
            </a:lvl4pPr>
            <a:lvl5pPr marL="11522075" marR="0" lvl="4" indent="-574675" algn="l" rtl="0">
              <a:spcBef>
                <a:spcPts val="2240"/>
              </a:spcBef>
              <a:spcAft>
                <a:spcPts val="0"/>
              </a:spcAft>
              <a:buClr>
                <a:schemeClr val="dk1"/>
              </a:buClr>
              <a:buSzPct val="100000"/>
              <a:buFont typeface="Arial"/>
              <a:buChar char="»"/>
              <a:defRPr sz="11200" b="0" i="0" u="none" strike="noStrike" cap="none">
                <a:solidFill>
                  <a:schemeClr val="dk1"/>
                </a:solidFill>
                <a:latin typeface="Arial"/>
                <a:ea typeface="Arial"/>
                <a:cs typeface="Arial"/>
                <a:sym typeface="Arial"/>
              </a:defRPr>
            </a:lvl5pPr>
            <a:lvl6pPr marL="11979275" marR="0" lvl="5" indent="-574675" algn="l" rtl="0">
              <a:spcBef>
                <a:spcPts val="2240"/>
              </a:spcBef>
              <a:spcAft>
                <a:spcPts val="0"/>
              </a:spcAft>
              <a:buClr>
                <a:schemeClr val="dk1"/>
              </a:buClr>
              <a:buSzPct val="100000"/>
              <a:buFont typeface="Arial"/>
              <a:buChar char="»"/>
              <a:defRPr sz="11200" b="0" i="0" u="none" strike="noStrike" cap="none">
                <a:solidFill>
                  <a:schemeClr val="dk1"/>
                </a:solidFill>
                <a:latin typeface="Arial"/>
                <a:ea typeface="Arial"/>
                <a:cs typeface="Arial"/>
                <a:sym typeface="Arial"/>
              </a:defRPr>
            </a:lvl6pPr>
            <a:lvl7pPr marL="12436475" marR="0" lvl="6" indent="-574675" algn="l" rtl="0">
              <a:spcBef>
                <a:spcPts val="2240"/>
              </a:spcBef>
              <a:spcAft>
                <a:spcPts val="0"/>
              </a:spcAft>
              <a:buClr>
                <a:schemeClr val="dk1"/>
              </a:buClr>
              <a:buSzPct val="100000"/>
              <a:buFont typeface="Arial"/>
              <a:buChar char="»"/>
              <a:defRPr sz="11200" b="0" i="0" u="none" strike="noStrike" cap="none">
                <a:solidFill>
                  <a:schemeClr val="dk1"/>
                </a:solidFill>
                <a:latin typeface="Arial"/>
                <a:ea typeface="Arial"/>
                <a:cs typeface="Arial"/>
                <a:sym typeface="Arial"/>
              </a:defRPr>
            </a:lvl7pPr>
            <a:lvl8pPr marL="12893675" marR="0" lvl="7" indent="-574675" algn="l" rtl="0">
              <a:spcBef>
                <a:spcPts val="2240"/>
              </a:spcBef>
              <a:spcAft>
                <a:spcPts val="0"/>
              </a:spcAft>
              <a:buClr>
                <a:schemeClr val="dk1"/>
              </a:buClr>
              <a:buSzPct val="100000"/>
              <a:buFont typeface="Arial"/>
              <a:buChar char="»"/>
              <a:defRPr sz="11200" b="0" i="0" u="none" strike="noStrike" cap="none">
                <a:solidFill>
                  <a:schemeClr val="dk1"/>
                </a:solidFill>
                <a:latin typeface="Arial"/>
                <a:ea typeface="Arial"/>
                <a:cs typeface="Arial"/>
                <a:sym typeface="Arial"/>
              </a:defRPr>
            </a:lvl8pPr>
            <a:lvl9pPr marL="13350875" marR="0" lvl="8" indent="-574675" algn="l" rtl="0">
              <a:spcBef>
                <a:spcPts val="2240"/>
              </a:spcBef>
              <a:spcAft>
                <a:spcPts val="0"/>
              </a:spcAft>
              <a:buClr>
                <a:schemeClr val="dk1"/>
              </a:buClr>
              <a:buSzPct val="100000"/>
              <a:buFont typeface="Arial"/>
              <a:buChar char="»"/>
              <a:defRPr sz="112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dt" idx="10"/>
          </p:nvPr>
        </p:nvSpPr>
        <p:spPr>
          <a:xfrm>
            <a:off x="1646125" y="43299768"/>
            <a:ext cx="7680552" cy="330199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7800">
                <a:solidFill>
                  <a:schemeClr val="dk1"/>
                </a:solidFill>
                <a:latin typeface="Arial"/>
                <a:ea typeface="Arial"/>
                <a:cs typeface="Arial"/>
                <a:sym typeface="Arial"/>
              </a:defRPr>
            </a:lvl1pPr>
            <a:lvl2pPr marL="457200" marR="0" lvl="1" indent="0" algn="l" rtl="0">
              <a:spcBef>
                <a:spcPts val="0"/>
              </a:spcBef>
              <a:spcAft>
                <a:spcPts val="0"/>
              </a:spcAft>
              <a:buNone/>
              <a:defRPr sz="101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01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01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0100" b="0" i="0" u="none" strike="noStrike" cap="none">
                <a:solidFill>
                  <a:schemeClr val="dk1"/>
                </a:solidFill>
                <a:latin typeface="Arial"/>
                <a:ea typeface="Arial"/>
                <a:cs typeface="Arial"/>
                <a:sym typeface="Arial"/>
              </a:defRPr>
            </a:lvl5pPr>
            <a:lvl6pPr marL="2286000" marR="0" lvl="5" indent="0" algn="l" rtl="0">
              <a:spcBef>
                <a:spcPts val="0"/>
              </a:spcBef>
              <a:buNone/>
              <a:defRPr sz="10100" b="0" i="0" u="none" strike="noStrike" cap="none">
                <a:solidFill>
                  <a:schemeClr val="dk1"/>
                </a:solidFill>
                <a:latin typeface="Arial"/>
                <a:ea typeface="Arial"/>
                <a:cs typeface="Arial"/>
                <a:sym typeface="Arial"/>
              </a:defRPr>
            </a:lvl6pPr>
            <a:lvl7pPr marL="2743200" marR="0" lvl="6" indent="0" algn="l" rtl="0">
              <a:spcBef>
                <a:spcPts val="0"/>
              </a:spcBef>
              <a:buNone/>
              <a:defRPr sz="10100" b="0" i="0" u="none" strike="noStrike" cap="none">
                <a:solidFill>
                  <a:schemeClr val="dk1"/>
                </a:solidFill>
                <a:latin typeface="Arial"/>
                <a:ea typeface="Arial"/>
                <a:cs typeface="Arial"/>
                <a:sym typeface="Arial"/>
              </a:defRPr>
            </a:lvl7pPr>
            <a:lvl8pPr marL="3200400" marR="0" lvl="7" indent="0" algn="l" rtl="0">
              <a:spcBef>
                <a:spcPts val="0"/>
              </a:spcBef>
              <a:buNone/>
              <a:defRPr sz="10100" b="0" i="0" u="none" strike="noStrike" cap="none">
                <a:solidFill>
                  <a:schemeClr val="dk1"/>
                </a:solidFill>
                <a:latin typeface="Arial"/>
                <a:ea typeface="Arial"/>
                <a:cs typeface="Arial"/>
                <a:sym typeface="Arial"/>
              </a:defRPr>
            </a:lvl8pPr>
            <a:lvl9pPr marL="3657600" marR="0" lvl="8" indent="0" algn="l" rtl="0">
              <a:spcBef>
                <a:spcPts val="0"/>
              </a:spcBef>
              <a:buNone/>
              <a:defRPr sz="10100" b="0" i="0" u="none" strike="noStrike" cap="none">
                <a:solidFill>
                  <a:schemeClr val="dk1"/>
                </a:solidFill>
                <a:latin typeface="Arial"/>
                <a:ea typeface="Arial"/>
                <a:cs typeface="Arial"/>
                <a:sym typeface="Arial"/>
              </a:defRPr>
            </a:lvl9pPr>
          </a:lstStyle>
          <a:p>
            <a:endParaRPr/>
          </a:p>
        </p:txBody>
      </p:sp>
      <p:sp>
        <p:nvSpPr>
          <p:cNvPr id="29" name="Shape 29"/>
          <p:cNvSpPr txBox="1">
            <a:spLocks noGrp="1"/>
          </p:cNvSpPr>
          <p:nvPr>
            <p:ph type="ftr" idx="11"/>
          </p:nvPr>
        </p:nvSpPr>
        <p:spPr>
          <a:xfrm>
            <a:off x="11247325" y="43299768"/>
            <a:ext cx="10423752" cy="3301999"/>
          </a:xfrm>
          <a:prstGeom prst="rect">
            <a:avLst/>
          </a:prstGeom>
          <a:noFill/>
          <a:ln>
            <a:noFill/>
          </a:ln>
        </p:spPr>
        <p:txBody>
          <a:bodyPr lIns="91425" tIns="91425" rIns="91425" bIns="91425" anchor="t" anchorCtr="0"/>
          <a:lstStyle>
            <a:lvl1pPr marL="0" marR="0" lvl="0" indent="0" algn="ctr" rtl="0">
              <a:spcBef>
                <a:spcPts val="0"/>
              </a:spcBef>
              <a:spcAft>
                <a:spcPts val="0"/>
              </a:spcAft>
              <a:buNone/>
              <a:defRPr sz="7800">
                <a:solidFill>
                  <a:schemeClr val="dk1"/>
                </a:solidFill>
                <a:latin typeface="Arial"/>
                <a:ea typeface="Arial"/>
                <a:cs typeface="Arial"/>
                <a:sym typeface="Arial"/>
              </a:defRPr>
            </a:lvl1pPr>
            <a:lvl2pPr marL="457200" marR="0" lvl="1" indent="0" algn="l" rtl="0">
              <a:spcBef>
                <a:spcPts val="0"/>
              </a:spcBef>
              <a:spcAft>
                <a:spcPts val="0"/>
              </a:spcAft>
              <a:buNone/>
              <a:defRPr sz="101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01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01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0100" b="0" i="0" u="none" strike="noStrike" cap="none">
                <a:solidFill>
                  <a:schemeClr val="dk1"/>
                </a:solidFill>
                <a:latin typeface="Arial"/>
                <a:ea typeface="Arial"/>
                <a:cs typeface="Arial"/>
                <a:sym typeface="Arial"/>
              </a:defRPr>
            </a:lvl5pPr>
            <a:lvl6pPr marL="2286000" marR="0" lvl="5" indent="0" algn="l" rtl="0">
              <a:spcBef>
                <a:spcPts val="0"/>
              </a:spcBef>
              <a:buNone/>
              <a:defRPr sz="10100" b="0" i="0" u="none" strike="noStrike" cap="none">
                <a:solidFill>
                  <a:schemeClr val="dk1"/>
                </a:solidFill>
                <a:latin typeface="Arial"/>
                <a:ea typeface="Arial"/>
                <a:cs typeface="Arial"/>
                <a:sym typeface="Arial"/>
              </a:defRPr>
            </a:lvl6pPr>
            <a:lvl7pPr marL="2743200" marR="0" lvl="6" indent="0" algn="l" rtl="0">
              <a:spcBef>
                <a:spcPts val="0"/>
              </a:spcBef>
              <a:buNone/>
              <a:defRPr sz="10100" b="0" i="0" u="none" strike="noStrike" cap="none">
                <a:solidFill>
                  <a:schemeClr val="dk1"/>
                </a:solidFill>
                <a:latin typeface="Arial"/>
                <a:ea typeface="Arial"/>
                <a:cs typeface="Arial"/>
                <a:sym typeface="Arial"/>
              </a:defRPr>
            </a:lvl7pPr>
            <a:lvl8pPr marL="3200400" marR="0" lvl="7" indent="0" algn="l" rtl="0">
              <a:spcBef>
                <a:spcPts val="0"/>
              </a:spcBef>
              <a:buNone/>
              <a:defRPr sz="10100" b="0" i="0" u="none" strike="noStrike" cap="none">
                <a:solidFill>
                  <a:schemeClr val="dk1"/>
                </a:solidFill>
                <a:latin typeface="Arial"/>
                <a:ea typeface="Arial"/>
                <a:cs typeface="Arial"/>
                <a:sym typeface="Arial"/>
              </a:defRPr>
            </a:lvl8pPr>
            <a:lvl9pPr marL="3657600" marR="0" lvl="8" indent="0" algn="l" rtl="0">
              <a:spcBef>
                <a:spcPts val="0"/>
              </a:spcBef>
              <a:buNone/>
              <a:defRPr sz="10100" b="0" i="0" u="none" strike="noStrike" cap="none">
                <a:solidFill>
                  <a:schemeClr val="dk1"/>
                </a:solidFill>
                <a:latin typeface="Arial"/>
                <a:ea typeface="Arial"/>
                <a:cs typeface="Arial"/>
                <a:sym typeface="Arial"/>
              </a:defRPr>
            </a:lvl9pPr>
          </a:lstStyle>
          <a:p>
            <a:endParaRPr/>
          </a:p>
        </p:txBody>
      </p:sp>
      <p:sp>
        <p:nvSpPr>
          <p:cNvPr id="30" name="Shape 30"/>
          <p:cNvSpPr txBox="1">
            <a:spLocks noGrp="1"/>
          </p:cNvSpPr>
          <p:nvPr>
            <p:ph type="sldNum" idx="12"/>
          </p:nvPr>
        </p:nvSpPr>
        <p:spPr>
          <a:xfrm>
            <a:off x="23591725" y="43299768"/>
            <a:ext cx="7680552" cy="3301999"/>
          </a:xfrm>
          <a:prstGeom prst="rect">
            <a:avLst/>
          </a:prstGeom>
          <a:noFill/>
          <a:ln>
            <a:noFill/>
          </a:ln>
        </p:spPr>
        <p:txBody>
          <a:bodyPr lIns="512050" tIns="256025" rIns="512050" bIns="256025" anchor="t" anchorCtr="0">
            <a:noAutofit/>
          </a:bodyPr>
          <a:lstStyle/>
          <a:p>
            <a:pPr marL="0" marR="0" lvl="0" indent="0" algn="r" rtl="0">
              <a:spcBef>
                <a:spcPts val="0"/>
              </a:spcBef>
              <a:spcAft>
                <a:spcPts val="0"/>
              </a:spcAft>
              <a:buSzPct val="25000"/>
              <a:buNone/>
            </a:pPr>
            <a:fld id="{00000000-1234-1234-1234-123412341234}" type="slidenum">
              <a:rPr lang="en-US" sz="7800">
                <a:solidFill>
                  <a:schemeClr val="dk1"/>
                </a:solidFill>
                <a:latin typeface="Arial"/>
                <a:ea typeface="Arial"/>
                <a:cs typeface="Arial"/>
                <a:sym typeface="Arial"/>
              </a:rPr>
              <a:t>‹#›</a:t>
            </a:fld>
            <a:endParaRPr lang="en-US" sz="7800">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2600325" y="30554968"/>
            <a:ext cx="27981047" cy="9442802"/>
          </a:xfrm>
          <a:prstGeom prst="rect">
            <a:avLst/>
          </a:prstGeom>
          <a:noFill/>
          <a:ln>
            <a:noFill/>
          </a:ln>
        </p:spPr>
        <p:txBody>
          <a:bodyPr lIns="91425" tIns="91425" rIns="91425" bIns="91425" anchor="t" anchorCtr="0"/>
          <a:lstStyle>
            <a:lvl1pPr marL="0" marR="0" lvl="0" indent="0" algn="l" rtl="0">
              <a:spcBef>
                <a:spcPts val="0"/>
              </a:spcBef>
              <a:spcAft>
                <a:spcPts val="0"/>
              </a:spcAft>
              <a:buNone/>
              <a:defRPr sz="4000" b="1" i="0" u="none" strike="noStrike" cap="none">
                <a:solidFill>
                  <a:schemeClr val="dk2"/>
                </a:solidFill>
                <a:latin typeface="Arial"/>
                <a:ea typeface="Arial"/>
                <a:cs typeface="Arial"/>
                <a:sym typeface="Arial"/>
              </a:defRPr>
            </a:lvl1pPr>
            <a:lvl2pPr marL="0" marR="0" lvl="1" indent="0" algn="ctr" rtl="0">
              <a:spcBef>
                <a:spcPts val="0"/>
              </a:spcBef>
              <a:spcAft>
                <a:spcPts val="0"/>
              </a:spcAft>
              <a:buNone/>
              <a:defRPr sz="24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24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24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24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24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24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24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24600" b="0" i="0" u="none" strike="noStrike" cap="none">
                <a:solidFill>
                  <a:schemeClr val="dk2"/>
                </a:solidFill>
                <a:latin typeface="Arial"/>
                <a:ea typeface="Arial"/>
                <a:cs typeface="Arial"/>
                <a:sym typeface="Arial"/>
              </a:defRPr>
            </a:lvl9pPr>
          </a:lstStyle>
          <a:p>
            <a:endParaRPr/>
          </a:p>
        </p:txBody>
      </p:sp>
      <p:sp>
        <p:nvSpPr>
          <p:cNvPr id="33" name="Shape 33"/>
          <p:cNvSpPr txBox="1">
            <a:spLocks noGrp="1"/>
          </p:cNvSpPr>
          <p:nvPr>
            <p:ph type="body" idx="1"/>
          </p:nvPr>
        </p:nvSpPr>
        <p:spPr>
          <a:xfrm>
            <a:off x="2600325" y="20153665"/>
            <a:ext cx="27981047" cy="10401299"/>
          </a:xfrm>
          <a:prstGeom prst="rect">
            <a:avLst/>
          </a:prstGeom>
          <a:noFill/>
          <a:ln>
            <a:noFill/>
          </a:ln>
        </p:spPr>
        <p:txBody>
          <a:bodyPr lIns="91425" tIns="91425" rIns="91425" bIns="91425" anchor="b" anchorCtr="0"/>
          <a:lstStyle>
            <a:lvl1pPr marL="0" marR="0" lvl="0" indent="0" algn="l"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1pPr>
            <a:lvl2pPr marL="457200" marR="0" lvl="1" indent="0" algn="l" rtl="0">
              <a:spcBef>
                <a:spcPts val="36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spcBef>
                <a:spcPts val="320"/>
              </a:spcBef>
              <a:spcAft>
                <a:spcPts val="0"/>
              </a:spcAft>
              <a:buClr>
                <a:schemeClr val="dk1"/>
              </a:buClr>
              <a:buFont typeface="Arial"/>
              <a:buNone/>
              <a:defRPr sz="1600" b="0" i="0" u="none" strike="noStrike" cap="none">
                <a:solidFill>
                  <a:schemeClr val="dk1"/>
                </a:solidFill>
                <a:latin typeface="Arial"/>
                <a:ea typeface="Arial"/>
                <a:cs typeface="Arial"/>
                <a:sym typeface="Arial"/>
              </a:defRPr>
            </a:lvl3pPr>
            <a:lvl4pPr marL="1371600" marR="0" lvl="3" indent="0" algn="l" rtl="0">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4pPr>
            <a:lvl5pPr marL="1828800" marR="0" lvl="4" indent="0" algn="l" rtl="0">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5pPr>
            <a:lvl6pPr marL="2286000" marR="0" lvl="5" indent="0" algn="l" rtl="0">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6pPr>
            <a:lvl7pPr marL="2743200" marR="0" lvl="6" indent="0" algn="l" rtl="0">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7pPr>
            <a:lvl8pPr marL="3200400" marR="0" lvl="7" indent="0" algn="l" rtl="0">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8pPr>
            <a:lvl9pPr marL="3657600" marR="0" lvl="8" indent="0" algn="l" rtl="0">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9pPr>
          </a:lstStyle>
          <a:p>
            <a:endParaRPr/>
          </a:p>
        </p:txBody>
      </p:sp>
      <p:sp>
        <p:nvSpPr>
          <p:cNvPr id="34" name="Shape 34"/>
          <p:cNvSpPr txBox="1">
            <a:spLocks noGrp="1"/>
          </p:cNvSpPr>
          <p:nvPr>
            <p:ph type="dt" idx="10"/>
          </p:nvPr>
        </p:nvSpPr>
        <p:spPr>
          <a:xfrm>
            <a:off x="1646125" y="43299768"/>
            <a:ext cx="7680552" cy="330199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7800">
                <a:solidFill>
                  <a:schemeClr val="dk1"/>
                </a:solidFill>
                <a:latin typeface="Arial"/>
                <a:ea typeface="Arial"/>
                <a:cs typeface="Arial"/>
                <a:sym typeface="Arial"/>
              </a:defRPr>
            </a:lvl1pPr>
            <a:lvl2pPr marL="457200" marR="0" lvl="1" indent="0" algn="l" rtl="0">
              <a:spcBef>
                <a:spcPts val="0"/>
              </a:spcBef>
              <a:spcAft>
                <a:spcPts val="0"/>
              </a:spcAft>
              <a:buNone/>
              <a:defRPr sz="101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01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01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0100" b="0" i="0" u="none" strike="noStrike" cap="none">
                <a:solidFill>
                  <a:schemeClr val="dk1"/>
                </a:solidFill>
                <a:latin typeface="Arial"/>
                <a:ea typeface="Arial"/>
                <a:cs typeface="Arial"/>
                <a:sym typeface="Arial"/>
              </a:defRPr>
            </a:lvl5pPr>
            <a:lvl6pPr marL="2286000" marR="0" lvl="5" indent="0" algn="l" rtl="0">
              <a:spcBef>
                <a:spcPts val="0"/>
              </a:spcBef>
              <a:buNone/>
              <a:defRPr sz="10100" b="0" i="0" u="none" strike="noStrike" cap="none">
                <a:solidFill>
                  <a:schemeClr val="dk1"/>
                </a:solidFill>
                <a:latin typeface="Arial"/>
                <a:ea typeface="Arial"/>
                <a:cs typeface="Arial"/>
                <a:sym typeface="Arial"/>
              </a:defRPr>
            </a:lvl6pPr>
            <a:lvl7pPr marL="2743200" marR="0" lvl="6" indent="0" algn="l" rtl="0">
              <a:spcBef>
                <a:spcPts val="0"/>
              </a:spcBef>
              <a:buNone/>
              <a:defRPr sz="10100" b="0" i="0" u="none" strike="noStrike" cap="none">
                <a:solidFill>
                  <a:schemeClr val="dk1"/>
                </a:solidFill>
                <a:latin typeface="Arial"/>
                <a:ea typeface="Arial"/>
                <a:cs typeface="Arial"/>
                <a:sym typeface="Arial"/>
              </a:defRPr>
            </a:lvl7pPr>
            <a:lvl8pPr marL="3200400" marR="0" lvl="7" indent="0" algn="l" rtl="0">
              <a:spcBef>
                <a:spcPts val="0"/>
              </a:spcBef>
              <a:buNone/>
              <a:defRPr sz="10100" b="0" i="0" u="none" strike="noStrike" cap="none">
                <a:solidFill>
                  <a:schemeClr val="dk1"/>
                </a:solidFill>
                <a:latin typeface="Arial"/>
                <a:ea typeface="Arial"/>
                <a:cs typeface="Arial"/>
                <a:sym typeface="Arial"/>
              </a:defRPr>
            </a:lvl8pPr>
            <a:lvl9pPr marL="3657600" marR="0" lvl="8" indent="0" algn="l" rtl="0">
              <a:spcBef>
                <a:spcPts val="0"/>
              </a:spcBef>
              <a:buNone/>
              <a:defRPr sz="101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ftr" idx="11"/>
          </p:nvPr>
        </p:nvSpPr>
        <p:spPr>
          <a:xfrm>
            <a:off x="11247325" y="43299768"/>
            <a:ext cx="10423752" cy="3301999"/>
          </a:xfrm>
          <a:prstGeom prst="rect">
            <a:avLst/>
          </a:prstGeom>
          <a:noFill/>
          <a:ln>
            <a:noFill/>
          </a:ln>
        </p:spPr>
        <p:txBody>
          <a:bodyPr lIns="91425" tIns="91425" rIns="91425" bIns="91425" anchor="t" anchorCtr="0"/>
          <a:lstStyle>
            <a:lvl1pPr marL="0" marR="0" lvl="0" indent="0" algn="ctr" rtl="0">
              <a:spcBef>
                <a:spcPts val="0"/>
              </a:spcBef>
              <a:spcAft>
                <a:spcPts val="0"/>
              </a:spcAft>
              <a:buNone/>
              <a:defRPr sz="7800">
                <a:solidFill>
                  <a:schemeClr val="dk1"/>
                </a:solidFill>
                <a:latin typeface="Arial"/>
                <a:ea typeface="Arial"/>
                <a:cs typeface="Arial"/>
                <a:sym typeface="Arial"/>
              </a:defRPr>
            </a:lvl1pPr>
            <a:lvl2pPr marL="457200" marR="0" lvl="1" indent="0" algn="l" rtl="0">
              <a:spcBef>
                <a:spcPts val="0"/>
              </a:spcBef>
              <a:spcAft>
                <a:spcPts val="0"/>
              </a:spcAft>
              <a:buNone/>
              <a:defRPr sz="101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01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01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0100" b="0" i="0" u="none" strike="noStrike" cap="none">
                <a:solidFill>
                  <a:schemeClr val="dk1"/>
                </a:solidFill>
                <a:latin typeface="Arial"/>
                <a:ea typeface="Arial"/>
                <a:cs typeface="Arial"/>
                <a:sym typeface="Arial"/>
              </a:defRPr>
            </a:lvl5pPr>
            <a:lvl6pPr marL="2286000" marR="0" lvl="5" indent="0" algn="l" rtl="0">
              <a:spcBef>
                <a:spcPts val="0"/>
              </a:spcBef>
              <a:buNone/>
              <a:defRPr sz="10100" b="0" i="0" u="none" strike="noStrike" cap="none">
                <a:solidFill>
                  <a:schemeClr val="dk1"/>
                </a:solidFill>
                <a:latin typeface="Arial"/>
                <a:ea typeface="Arial"/>
                <a:cs typeface="Arial"/>
                <a:sym typeface="Arial"/>
              </a:defRPr>
            </a:lvl6pPr>
            <a:lvl7pPr marL="2743200" marR="0" lvl="6" indent="0" algn="l" rtl="0">
              <a:spcBef>
                <a:spcPts val="0"/>
              </a:spcBef>
              <a:buNone/>
              <a:defRPr sz="10100" b="0" i="0" u="none" strike="noStrike" cap="none">
                <a:solidFill>
                  <a:schemeClr val="dk1"/>
                </a:solidFill>
                <a:latin typeface="Arial"/>
                <a:ea typeface="Arial"/>
                <a:cs typeface="Arial"/>
                <a:sym typeface="Arial"/>
              </a:defRPr>
            </a:lvl7pPr>
            <a:lvl8pPr marL="3200400" marR="0" lvl="7" indent="0" algn="l" rtl="0">
              <a:spcBef>
                <a:spcPts val="0"/>
              </a:spcBef>
              <a:buNone/>
              <a:defRPr sz="10100" b="0" i="0" u="none" strike="noStrike" cap="none">
                <a:solidFill>
                  <a:schemeClr val="dk1"/>
                </a:solidFill>
                <a:latin typeface="Arial"/>
                <a:ea typeface="Arial"/>
                <a:cs typeface="Arial"/>
                <a:sym typeface="Arial"/>
              </a:defRPr>
            </a:lvl8pPr>
            <a:lvl9pPr marL="3657600" marR="0" lvl="8" indent="0" algn="l" rtl="0">
              <a:spcBef>
                <a:spcPts val="0"/>
              </a:spcBef>
              <a:buNone/>
              <a:defRPr sz="101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23591725" y="43299768"/>
            <a:ext cx="7680552" cy="3301999"/>
          </a:xfrm>
          <a:prstGeom prst="rect">
            <a:avLst/>
          </a:prstGeom>
          <a:noFill/>
          <a:ln>
            <a:noFill/>
          </a:ln>
        </p:spPr>
        <p:txBody>
          <a:bodyPr lIns="512050" tIns="256025" rIns="512050" bIns="256025" anchor="t" anchorCtr="0">
            <a:noAutofit/>
          </a:bodyPr>
          <a:lstStyle/>
          <a:p>
            <a:pPr marL="0" marR="0" lvl="0" indent="0" algn="r" rtl="0">
              <a:spcBef>
                <a:spcPts val="0"/>
              </a:spcBef>
              <a:spcAft>
                <a:spcPts val="0"/>
              </a:spcAft>
              <a:buSzPct val="25000"/>
              <a:buNone/>
            </a:pPr>
            <a:fld id="{00000000-1234-1234-1234-123412341234}" type="slidenum">
              <a:rPr lang="en-US" sz="7800">
                <a:solidFill>
                  <a:schemeClr val="dk1"/>
                </a:solidFill>
                <a:latin typeface="Arial"/>
                <a:ea typeface="Arial"/>
                <a:cs typeface="Arial"/>
                <a:sym typeface="Arial"/>
              </a:rPr>
              <a:t>‹#›</a:t>
            </a:fld>
            <a:endParaRPr lang="en-US" sz="7800">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1646125" y="1905531"/>
            <a:ext cx="29626152" cy="7924799"/>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24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None/>
              <a:defRPr sz="24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24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24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24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24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24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24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24600" b="0" i="0" u="none" strike="noStrike" cap="none">
                <a:solidFill>
                  <a:schemeClr val="dk2"/>
                </a:solidFill>
                <a:latin typeface="Arial"/>
                <a:ea typeface="Arial"/>
                <a:cs typeface="Arial"/>
                <a:sym typeface="Arial"/>
              </a:defRPr>
            </a:lvl9pPr>
          </a:lstStyle>
          <a:p>
            <a:endParaRPr/>
          </a:p>
        </p:txBody>
      </p:sp>
      <p:sp>
        <p:nvSpPr>
          <p:cNvPr id="39" name="Shape 39"/>
          <p:cNvSpPr txBox="1">
            <a:spLocks noGrp="1"/>
          </p:cNvSpPr>
          <p:nvPr>
            <p:ph type="body" idx="1"/>
          </p:nvPr>
        </p:nvSpPr>
        <p:spPr>
          <a:xfrm>
            <a:off x="1646124" y="11096096"/>
            <a:ext cx="14764090" cy="31378171"/>
          </a:xfrm>
          <a:prstGeom prst="rect">
            <a:avLst/>
          </a:prstGeom>
          <a:noFill/>
          <a:ln>
            <a:noFill/>
          </a:ln>
        </p:spPr>
        <p:txBody>
          <a:bodyPr lIns="91425" tIns="91425" rIns="91425" bIns="91425" anchor="t" anchorCtr="0"/>
          <a:lstStyle>
            <a:lvl1pPr marL="1920875" marR="0" lvl="0" indent="-1743075" algn="l" rtl="0">
              <a:spcBef>
                <a:spcPts val="560"/>
              </a:spcBef>
              <a:spcAft>
                <a:spcPts val="0"/>
              </a:spcAft>
              <a:buClr>
                <a:schemeClr val="dk1"/>
              </a:buClr>
              <a:buSzPct val="100000"/>
              <a:buFont typeface="Arial"/>
              <a:buChar char="•"/>
              <a:defRPr sz="2800" b="0" i="0" u="none" strike="noStrike" cap="none">
                <a:solidFill>
                  <a:schemeClr val="dk1"/>
                </a:solidFill>
                <a:latin typeface="Arial"/>
                <a:ea typeface="Arial"/>
                <a:cs typeface="Arial"/>
                <a:sym typeface="Arial"/>
              </a:defRPr>
            </a:lvl1pPr>
            <a:lvl2pPr marL="4160838" marR="0" lvl="1" indent="-1455737" algn="l" rtl="0">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6400800" marR="0" lvl="2" indent="-11557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8961438" marR="0" lvl="3" indent="-1176338"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11522075" marR="0" lvl="4" indent="-1171575"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11979275" marR="0" lvl="5" indent="-1171575"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12436475" marR="0" lvl="6" indent="-1171575"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12893675" marR="0" lvl="7" indent="-1171575"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13350875" marR="0" lvl="8" indent="-1171575"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16508190" y="11096096"/>
            <a:ext cx="14764091" cy="31378171"/>
          </a:xfrm>
          <a:prstGeom prst="rect">
            <a:avLst/>
          </a:prstGeom>
          <a:noFill/>
          <a:ln>
            <a:noFill/>
          </a:ln>
        </p:spPr>
        <p:txBody>
          <a:bodyPr lIns="91425" tIns="91425" rIns="91425" bIns="91425" anchor="t" anchorCtr="0"/>
          <a:lstStyle>
            <a:lvl1pPr marL="1920875" marR="0" lvl="0" indent="-1743075" algn="l" rtl="0">
              <a:spcBef>
                <a:spcPts val="560"/>
              </a:spcBef>
              <a:spcAft>
                <a:spcPts val="0"/>
              </a:spcAft>
              <a:buClr>
                <a:schemeClr val="dk1"/>
              </a:buClr>
              <a:buSzPct val="100000"/>
              <a:buFont typeface="Arial"/>
              <a:buChar char="•"/>
              <a:defRPr sz="2800" b="0" i="0" u="none" strike="noStrike" cap="none">
                <a:solidFill>
                  <a:schemeClr val="dk1"/>
                </a:solidFill>
                <a:latin typeface="Arial"/>
                <a:ea typeface="Arial"/>
                <a:cs typeface="Arial"/>
                <a:sym typeface="Arial"/>
              </a:defRPr>
            </a:lvl1pPr>
            <a:lvl2pPr marL="4160838" marR="0" lvl="1" indent="-1455737" algn="l" rtl="0">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6400800" marR="0" lvl="2" indent="-11557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8961438" marR="0" lvl="3" indent="-1176338"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11522075" marR="0" lvl="4" indent="-1171575"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11979275" marR="0" lvl="5" indent="-1171575"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12436475" marR="0" lvl="6" indent="-1171575"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12893675" marR="0" lvl="7" indent="-1171575"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13350875" marR="0" lvl="8" indent="-1171575"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dt" idx="10"/>
          </p:nvPr>
        </p:nvSpPr>
        <p:spPr>
          <a:xfrm>
            <a:off x="1646125" y="43299768"/>
            <a:ext cx="7680552" cy="330199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7800">
                <a:solidFill>
                  <a:schemeClr val="dk1"/>
                </a:solidFill>
                <a:latin typeface="Arial"/>
                <a:ea typeface="Arial"/>
                <a:cs typeface="Arial"/>
                <a:sym typeface="Arial"/>
              </a:defRPr>
            </a:lvl1pPr>
            <a:lvl2pPr marL="457200" marR="0" lvl="1" indent="0" algn="l" rtl="0">
              <a:spcBef>
                <a:spcPts val="0"/>
              </a:spcBef>
              <a:spcAft>
                <a:spcPts val="0"/>
              </a:spcAft>
              <a:buNone/>
              <a:defRPr sz="101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01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01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0100" b="0" i="0" u="none" strike="noStrike" cap="none">
                <a:solidFill>
                  <a:schemeClr val="dk1"/>
                </a:solidFill>
                <a:latin typeface="Arial"/>
                <a:ea typeface="Arial"/>
                <a:cs typeface="Arial"/>
                <a:sym typeface="Arial"/>
              </a:defRPr>
            </a:lvl5pPr>
            <a:lvl6pPr marL="2286000" marR="0" lvl="5" indent="0" algn="l" rtl="0">
              <a:spcBef>
                <a:spcPts val="0"/>
              </a:spcBef>
              <a:buNone/>
              <a:defRPr sz="10100" b="0" i="0" u="none" strike="noStrike" cap="none">
                <a:solidFill>
                  <a:schemeClr val="dk1"/>
                </a:solidFill>
                <a:latin typeface="Arial"/>
                <a:ea typeface="Arial"/>
                <a:cs typeface="Arial"/>
                <a:sym typeface="Arial"/>
              </a:defRPr>
            </a:lvl6pPr>
            <a:lvl7pPr marL="2743200" marR="0" lvl="6" indent="0" algn="l" rtl="0">
              <a:spcBef>
                <a:spcPts val="0"/>
              </a:spcBef>
              <a:buNone/>
              <a:defRPr sz="10100" b="0" i="0" u="none" strike="noStrike" cap="none">
                <a:solidFill>
                  <a:schemeClr val="dk1"/>
                </a:solidFill>
                <a:latin typeface="Arial"/>
                <a:ea typeface="Arial"/>
                <a:cs typeface="Arial"/>
                <a:sym typeface="Arial"/>
              </a:defRPr>
            </a:lvl7pPr>
            <a:lvl8pPr marL="3200400" marR="0" lvl="7" indent="0" algn="l" rtl="0">
              <a:spcBef>
                <a:spcPts val="0"/>
              </a:spcBef>
              <a:buNone/>
              <a:defRPr sz="10100" b="0" i="0" u="none" strike="noStrike" cap="none">
                <a:solidFill>
                  <a:schemeClr val="dk1"/>
                </a:solidFill>
                <a:latin typeface="Arial"/>
                <a:ea typeface="Arial"/>
                <a:cs typeface="Arial"/>
                <a:sym typeface="Arial"/>
              </a:defRPr>
            </a:lvl8pPr>
            <a:lvl9pPr marL="3657600" marR="0" lvl="8" indent="0" algn="l" rtl="0">
              <a:spcBef>
                <a:spcPts val="0"/>
              </a:spcBef>
              <a:buNone/>
              <a:defRPr sz="101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11247325" y="43299768"/>
            <a:ext cx="10423752" cy="3301999"/>
          </a:xfrm>
          <a:prstGeom prst="rect">
            <a:avLst/>
          </a:prstGeom>
          <a:noFill/>
          <a:ln>
            <a:noFill/>
          </a:ln>
        </p:spPr>
        <p:txBody>
          <a:bodyPr lIns="91425" tIns="91425" rIns="91425" bIns="91425" anchor="t" anchorCtr="0"/>
          <a:lstStyle>
            <a:lvl1pPr marL="0" marR="0" lvl="0" indent="0" algn="ctr" rtl="0">
              <a:spcBef>
                <a:spcPts val="0"/>
              </a:spcBef>
              <a:spcAft>
                <a:spcPts val="0"/>
              </a:spcAft>
              <a:buNone/>
              <a:defRPr sz="7800">
                <a:solidFill>
                  <a:schemeClr val="dk1"/>
                </a:solidFill>
                <a:latin typeface="Arial"/>
                <a:ea typeface="Arial"/>
                <a:cs typeface="Arial"/>
                <a:sym typeface="Arial"/>
              </a:defRPr>
            </a:lvl1pPr>
            <a:lvl2pPr marL="457200" marR="0" lvl="1" indent="0" algn="l" rtl="0">
              <a:spcBef>
                <a:spcPts val="0"/>
              </a:spcBef>
              <a:spcAft>
                <a:spcPts val="0"/>
              </a:spcAft>
              <a:buNone/>
              <a:defRPr sz="101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01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01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0100" b="0" i="0" u="none" strike="noStrike" cap="none">
                <a:solidFill>
                  <a:schemeClr val="dk1"/>
                </a:solidFill>
                <a:latin typeface="Arial"/>
                <a:ea typeface="Arial"/>
                <a:cs typeface="Arial"/>
                <a:sym typeface="Arial"/>
              </a:defRPr>
            </a:lvl5pPr>
            <a:lvl6pPr marL="2286000" marR="0" lvl="5" indent="0" algn="l" rtl="0">
              <a:spcBef>
                <a:spcPts val="0"/>
              </a:spcBef>
              <a:buNone/>
              <a:defRPr sz="10100" b="0" i="0" u="none" strike="noStrike" cap="none">
                <a:solidFill>
                  <a:schemeClr val="dk1"/>
                </a:solidFill>
                <a:latin typeface="Arial"/>
                <a:ea typeface="Arial"/>
                <a:cs typeface="Arial"/>
                <a:sym typeface="Arial"/>
              </a:defRPr>
            </a:lvl6pPr>
            <a:lvl7pPr marL="2743200" marR="0" lvl="6" indent="0" algn="l" rtl="0">
              <a:spcBef>
                <a:spcPts val="0"/>
              </a:spcBef>
              <a:buNone/>
              <a:defRPr sz="10100" b="0" i="0" u="none" strike="noStrike" cap="none">
                <a:solidFill>
                  <a:schemeClr val="dk1"/>
                </a:solidFill>
                <a:latin typeface="Arial"/>
                <a:ea typeface="Arial"/>
                <a:cs typeface="Arial"/>
                <a:sym typeface="Arial"/>
              </a:defRPr>
            </a:lvl7pPr>
            <a:lvl8pPr marL="3200400" marR="0" lvl="7" indent="0" algn="l" rtl="0">
              <a:spcBef>
                <a:spcPts val="0"/>
              </a:spcBef>
              <a:buNone/>
              <a:defRPr sz="10100" b="0" i="0" u="none" strike="noStrike" cap="none">
                <a:solidFill>
                  <a:schemeClr val="dk1"/>
                </a:solidFill>
                <a:latin typeface="Arial"/>
                <a:ea typeface="Arial"/>
                <a:cs typeface="Arial"/>
                <a:sym typeface="Arial"/>
              </a:defRPr>
            </a:lvl8pPr>
            <a:lvl9pPr marL="3657600" marR="0" lvl="8" indent="0" algn="l" rtl="0">
              <a:spcBef>
                <a:spcPts val="0"/>
              </a:spcBef>
              <a:buNone/>
              <a:defRPr sz="101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sldNum" idx="12"/>
          </p:nvPr>
        </p:nvSpPr>
        <p:spPr>
          <a:xfrm>
            <a:off x="23591725" y="43299768"/>
            <a:ext cx="7680552" cy="3301999"/>
          </a:xfrm>
          <a:prstGeom prst="rect">
            <a:avLst/>
          </a:prstGeom>
          <a:noFill/>
          <a:ln>
            <a:noFill/>
          </a:ln>
        </p:spPr>
        <p:txBody>
          <a:bodyPr lIns="512050" tIns="256025" rIns="512050" bIns="256025" anchor="t" anchorCtr="0">
            <a:noAutofit/>
          </a:bodyPr>
          <a:lstStyle/>
          <a:p>
            <a:pPr marL="0" marR="0" lvl="0" indent="0" algn="r" rtl="0">
              <a:spcBef>
                <a:spcPts val="0"/>
              </a:spcBef>
              <a:spcAft>
                <a:spcPts val="0"/>
              </a:spcAft>
              <a:buSzPct val="25000"/>
              <a:buNone/>
            </a:pPr>
            <a:fld id="{00000000-1234-1234-1234-123412341234}" type="slidenum">
              <a:rPr lang="en-US" sz="7800">
                <a:solidFill>
                  <a:schemeClr val="dk1"/>
                </a:solidFill>
                <a:latin typeface="Arial"/>
                <a:ea typeface="Arial"/>
                <a:cs typeface="Arial"/>
                <a:sym typeface="Arial"/>
              </a:rPr>
              <a:t>‹#›</a:t>
            </a:fld>
            <a:endParaRPr lang="en-US" sz="7800">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1646125" y="1903235"/>
            <a:ext cx="29626152" cy="7924799"/>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24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None/>
              <a:defRPr sz="24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24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24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24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24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24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24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24600" b="0" i="0" u="none" strike="noStrike" cap="none">
                <a:solidFill>
                  <a:schemeClr val="dk2"/>
                </a:solidFill>
                <a:latin typeface="Arial"/>
                <a:ea typeface="Arial"/>
                <a:cs typeface="Arial"/>
                <a:sym typeface="Arial"/>
              </a:defRPr>
            </a:lvl9pPr>
          </a:lstStyle>
          <a:p>
            <a:endParaRPr/>
          </a:p>
        </p:txBody>
      </p:sp>
      <p:sp>
        <p:nvSpPr>
          <p:cNvPr id="46" name="Shape 46"/>
          <p:cNvSpPr txBox="1">
            <a:spLocks noGrp="1"/>
          </p:cNvSpPr>
          <p:nvPr>
            <p:ph type="body" idx="1"/>
          </p:nvPr>
        </p:nvSpPr>
        <p:spPr>
          <a:xfrm>
            <a:off x="1646127" y="10644367"/>
            <a:ext cx="14544675" cy="4434769"/>
          </a:xfrm>
          <a:prstGeom prst="rect">
            <a:avLst/>
          </a:prstGeom>
          <a:noFill/>
          <a:ln>
            <a:noFill/>
          </a:ln>
        </p:spPr>
        <p:txBody>
          <a:bodyPr lIns="91425" tIns="91425" rIns="91425" bIns="91425" anchor="b" anchorCtr="0"/>
          <a:lstStyle>
            <a:lvl1pPr marL="0" marR="0" lvl="0" indent="0" algn="l" rtl="0">
              <a:spcBef>
                <a:spcPts val="480"/>
              </a:spcBef>
              <a:spcAft>
                <a:spcPts val="0"/>
              </a:spcAft>
              <a:buClr>
                <a:schemeClr val="dk1"/>
              </a:buClr>
              <a:buFont typeface="Arial"/>
              <a:buNone/>
              <a:defRPr sz="2400" b="1" i="0" u="none" strike="noStrike" cap="none">
                <a:solidFill>
                  <a:schemeClr val="dk1"/>
                </a:solidFill>
                <a:latin typeface="Arial"/>
                <a:ea typeface="Arial"/>
                <a:cs typeface="Arial"/>
                <a:sym typeface="Arial"/>
              </a:defRPr>
            </a:lvl1pPr>
            <a:lvl2pPr marL="457200" marR="0" lvl="1" indent="0" algn="l" rtl="0">
              <a:spcBef>
                <a:spcPts val="400"/>
              </a:spcBef>
              <a:spcAft>
                <a:spcPts val="0"/>
              </a:spcAft>
              <a:buClr>
                <a:schemeClr val="dk1"/>
              </a:buClr>
              <a:buFont typeface="Arial"/>
              <a:buNone/>
              <a:defRPr sz="2000" b="1" i="0" u="none" strike="noStrike" cap="none">
                <a:solidFill>
                  <a:schemeClr val="dk1"/>
                </a:solidFill>
                <a:latin typeface="Arial"/>
                <a:ea typeface="Arial"/>
                <a:cs typeface="Arial"/>
                <a:sym typeface="Arial"/>
              </a:defRPr>
            </a:lvl2pPr>
            <a:lvl3pPr marL="914400" marR="0" lvl="2" indent="0" algn="l" rtl="0">
              <a:spcBef>
                <a:spcPts val="360"/>
              </a:spcBef>
              <a:spcAft>
                <a:spcPts val="0"/>
              </a:spcAft>
              <a:buClr>
                <a:schemeClr val="dk1"/>
              </a:buClr>
              <a:buFont typeface="Arial"/>
              <a:buNone/>
              <a:defRPr sz="1800" b="1" i="0" u="none" strike="noStrike" cap="none">
                <a:solidFill>
                  <a:schemeClr val="dk1"/>
                </a:solidFill>
                <a:latin typeface="Arial"/>
                <a:ea typeface="Arial"/>
                <a:cs typeface="Arial"/>
                <a:sym typeface="Arial"/>
              </a:defRPr>
            </a:lvl3pPr>
            <a:lvl4pPr marL="1371600" marR="0" lvl="3"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4pPr>
            <a:lvl5pPr marL="1828800" marR="0" lvl="4"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5pPr>
            <a:lvl6pPr marL="2286000" marR="0" lvl="5"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6pPr>
            <a:lvl7pPr marL="2743200" marR="0" lvl="6"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7pPr>
            <a:lvl8pPr marL="3200400" marR="0" lvl="7"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8pPr>
            <a:lvl9pPr marL="3657600" marR="0" lvl="8"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9pPr>
          </a:lstStyle>
          <a:p>
            <a:endParaRPr/>
          </a:p>
        </p:txBody>
      </p:sp>
      <p:sp>
        <p:nvSpPr>
          <p:cNvPr id="47" name="Shape 47"/>
          <p:cNvSpPr txBox="1">
            <a:spLocks noGrp="1"/>
          </p:cNvSpPr>
          <p:nvPr>
            <p:ph type="body" idx="2"/>
          </p:nvPr>
        </p:nvSpPr>
        <p:spPr>
          <a:xfrm>
            <a:off x="1646127" y="15079137"/>
            <a:ext cx="14544675" cy="27395135"/>
          </a:xfrm>
          <a:prstGeom prst="rect">
            <a:avLst/>
          </a:prstGeom>
          <a:noFill/>
          <a:ln>
            <a:noFill/>
          </a:ln>
        </p:spPr>
        <p:txBody>
          <a:bodyPr lIns="91425" tIns="91425" rIns="91425" bIns="91425" anchor="t" anchorCtr="0"/>
          <a:lstStyle>
            <a:lvl1pPr marL="1920875" marR="0" lvl="0" indent="-1768475" algn="l" rtl="0">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4160838" marR="0" lvl="1" indent="-1481137"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6400800" marR="0" lvl="2" indent="-11684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8961438" marR="0" lvl="3" indent="-1189038"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11522075" marR="0" lvl="4" indent="-1184275"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11979275" marR="0" lvl="5" indent="-1184275"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6pPr>
            <a:lvl7pPr marL="12436475" marR="0" lvl="6" indent="-1184275"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7pPr>
            <a:lvl8pPr marL="12893675" marR="0" lvl="7" indent="-1184275"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8pPr>
            <a:lvl9pPr marL="13350875" marR="0" lvl="8" indent="-1184275"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48" name="Shape 48"/>
          <p:cNvSpPr txBox="1">
            <a:spLocks noGrp="1"/>
          </p:cNvSpPr>
          <p:nvPr>
            <p:ph type="body" idx="3"/>
          </p:nvPr>
        </p:nvSpPr>
        <p:spPr>
          <a:xfrm>
            <a:off x="16722498" y="10644367"/>
            <a:ext cx="14549777" cy="4434769"/>
          </a:xfrm>
          <a:prstGeom prst="rect">
            <a:avLst/>
          </a:prstGeom>
          <a:noFill/>
          <a:ln>
            <a:noFill/>
          </a:ln>
        </p:spPr>
        <p:txBody>
          <a:bodyPr lIns="91425" tIns="91425" rIns="91425" bIns="91425" anchor="b" anchorCtr="0"/>
          <a:lstStyle>
            <a:lvl1pPr marL="0" marR="0" lvl="0" indent="0" algn="l" rtl="0">
              <a:spcBef>
                <a:spcPts val="480"/>
              </a:spcBef>
              <a:spcAft>
                <a:spcPts val="0"/>
              </a:spcAft>
              <a:buClr>
                <a:schemeClr val="dk1"/>
              </a:buClr>
              <a:buFont typeface="Arial"/>
              <a:buNone/>
              <a:defRPr sz="2400" b="1" i="0" u="none" strike="noStrike" cap="none">
                <a:solidFill>
                  <a:schemeClr val="dk1"/>
                </a:solidFill>
                <a:latin typeface="Arial"/>
                <a:ea typeface="Arial"/>
                <a:cs typeface="Arial"/>
                <a:sym typeface="Arial"/>
              </a:defRPr>
            </a:lvl1pPr>
            <a:lvl2pPr marL="457200" marR="0" lvl="1" indent="0" algn="l" rtl="0">
              <a:spcBef>
                <a:spcPts val="400"/>
              </a:spcBef>
              <a:spcAft>
                <a:spcPts val="0"/>
              </a:spcAft>
              <a:buClr>
                <a:schemeClr val="dk1"/>
              </a:buClr>
              <a:buFont typeface="Arial"/>
              <a:buNone/>
              <a:defRPr sz="2000" b="1" i="0" u="none" strike="noStrike" cap="none">
                <a:solidFill>
                  <a:schemeClr val="dk1"/>
                </a:solidFill>
                <a:latin typeface="Arial"/>
                <a:ea typeface="Arial"/>
                <a:cs typeface="Arial"/>
                <a:sym typeface="Arial"/>
              </a:defRPr>
            </a:lvl2pPr>
            <a:lvl3pPr marL="914400" marR="0" lvl="2" indent="0" algn="l" rtl="0">
              <a:spcBef>
                <a:spcPts val="360"/>
              </a:spcBef>
              <a:spcAft>
                <a:spcPts val="0"/>
              </a:spcAft>
              <a:buClr>
                <a:schemeClr val="dk1"/>
              </a:buClr>
              <a:buFont typeface="Arial"/>
              <a:buNone/>
              <a:defRPr sz="1800" b="1" i="0" u="none" strike="noStrike" cap="none">
                <a:solidFill>
                  <a:schemeClr val="dk1"/>
                </a:solidFill>
                <a:latin typeface="Arial"/>
                <a:ea typeface="Arial"/>
                <a:cs typeface="Arial"/>
                <a:sym typeface="Arial"/>
              </a:defRPr>
            </a:lvl3pPr>
            <a:lvl4pPr marL="1371600" marR="0" lvl="3"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4pPr>
            <a:lvl5pPr marL="1828800" marR="0" lvl="4"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5pPr>
            <a:lvl6pPr marL="2286000" marR="0" lvl="5"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6pPr>
            <a:lvl7pPr marL="2743200" marR="0" lvl="6"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7pPr>
            <a:lvl8pPr marL="3200400" marR="0" lvl="7"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8pPr>
            <a:lvl9pPr marL="3657600" marR="0" lvl="8"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9pPr>
          </a:lstStyle>
          <a:p>
            <a:endParaRPr/>
          </a:p>
        </p:txBody>
      </p:sp>
      <p:sp>
        <p:nvSpPr>
          <p:cNvPr id="49" name="Shape 49"/>
          <p:cNvSpPr txBox="1">
            <a:spLocks noGrp="1"/>
          </p:cNvSpPr>
          <p:nvPr>
            <p:ph type="body" idx="4"/>
          </p:nvPr>
        </p:nvSpPr>
        <p:spPr>
          <a:xfrm>
            <a:off x="16722498" y="15079137"/>
            <a:ext cx="14549777" cy="27395135"/>
          </a:xfrm>
          <a:prstGeom prst="rect">
            <a:avLst/>
          </a:prstGeom>
          <a:noFill/>
          <a:ln>
            <a:noFill/>
          </a:ln>
        </p:spPr>
        <p:txBody>
          <a:bodyPr lIns="91425" tIns="91425" rIns="91425" bIns="91425" anchor="t" anchorCtr="0"/>
          <a:lstStyle>
            <a:lvl1pPr marL="1920875" marR="0" lvl="0" indent="-1768475" algn="l" rtl="0">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4160838" marR="0" lvl="1" indent="-1481137"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6400800" marR="0" lvl="2" indent="-11684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8961438" marR="0" lvl="3" indent="-1189038"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11522075" marR="0" lvl="4" indent="-1184275"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11979275" marR="0" lvl="5" indent="-1184275"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6pPr>
            <a:lvl7pPr marL="12436475" marR="0" lvl="6" indent="-1184275"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7pPr>
            <a:lvl8pPr marL="12893675" marR="0" lvl="7" indent="-1184275"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8pPr>
            <a:lvl9pPr marL="13350875" marR="0" lvl="8" indent="-1184275"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50" name="Shape 50"/>
          <p:cNvSpPr txBox="1">
            <a:spLocks noGrp="1"/>
          </p:cNvSpPr>
          <p:nvPr>
            <p:ph type="dt" idx="10"/>
          </p:nvPr>
        </p:nvSpPr>
        <p:spPr>
          <a:xfrm>
            <a:off x="1646125" y="43299768"/>
            <a:ext cx="7680552" cy="330199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7800">
                <a:solidFill>
                  <a:schemeClr val="dk1"/>
                </a:solidFill>
                <a:latin typeface="Arial"/>
                <a:ea typeface="Arial"/>
                <a:cs typeface="Arial"/>
                <a:sym typeface="Arial"/>
              </a:defRPr>
            </a:lvl1pPr>
            <a:lvl2pPr marL="457200" marR="0" lvl="1" indent="0" algn="l" rtl="0">
              <a:spcBef>
                <a:spcPts val="0"/>
              </a:spcBef>
              <a:spcAft>
                <a:spcPts val="0"/>
              </a:spcAft>
              <a:buNone/>
              <a:defRPr sz="101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01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01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0100" b="0" i="0" u="none" strike="noStrike" cap="none">
                <a:solidFill>
                  <a:schemeClr val="dk1"/>
                </a:solidFill>
                <a:latin typeface="Arial"/>
                <a:ea typeface="Arial"/>
                <a:cs typeface="Arial"/>
                <a:sym typeface="Arial"/>
              </a:defRPr>
            </a:lvl5pPr>
            <a:lvl6pPr marL="2286000" marR="0" lvl="5" indent="0" algn="l" rtl="0">
              <a:spcBef>
                <a:spcPts val="0"/>
              </a:spcBef>
              <a:buNone/>
              <a:defRPr sz="10100" b="0" i="0" u="none" strike="noStrike" cap="none">
                <a:solidFill>
                  <a:schemeClr val="dk1"/>
                </a:solidFill>
                <a:latin typeface="Arial"/>
                <a:ea typeface="Arial"/>
                <a:cs typeface="Arial"/>
                <a:sym typeface="Arial"/>
              </a:defRPr>
            </a:lvl6pPr>
            <a:lvl7pPr marL="2743200" marR="0" lvl="6" indent="0" algn="l" rtl="0">
              <a:spcBef>
                <a:spcPts val="0"/>
              </a:spcBef>
              <a:buNone/>
              <a:defRPr sz="10100" b="0" i="0" u="none" strike="noStrike" cap="none">
                <a:solidFill>
                  <a:schemeClr val="dk1"/>
                </a:solidFill>
                <a:latin typeface="Arial"/>
                <a:ea typeface="Arial"/>
                <a:cs typeface="Arial"/>
                <a:sym typeface="Arial"/>
              </a:defRPr>
            </a:lvl7pPr>
            <a:lvl8pPr marL="3200400" marR="0" lvl="7" indent="0" algn="l" rtl="0">
              <a:spcBef>
                <a:spcPts val="0"/>
              </a:spcBef>
              <a:buNone/>
              <a:defRPr sz="10100" b="0" i="0" u="none" strike="noStrike" cap="none">
                <a:solidFill>
                  <a:schemeClr val="dk1"/>
                </a:solidFill>
                <a:latin typeface="Arial"/>
                <a:ea typeface="Arial"/>
                <a:cs typeface="Arial"/>
                <a:sym typeface="Arial"/>
              </a:defRPr>
            </a:lvl8pPr>
            <a:lvl9pPr marL="3657600" marR="0" lvl="8" indent="0" algn="l" rtl="0">
              <a:spcBef>
                <a:spcPts val="0"/>
              </a:spcBef>
              <a:buNone/>
              <a:defRPr sz="10100" b="0" i="0" u="none" strike="noStrike" cap="none">
                <a:solidFill>
                  <a:schemeClr val="dk1"/>
                </a:solidFill>
                <a:latin typeface="Arial"/>
                <a:ea typeface="Arial"/>
                <a:cs typeface="Arial"/>
                <a:sym typeface="Arial"/>
              </a:defRPr>
            </a:lvl9pPr>
          </a:lstStyle>
          <a:p>
            <a:endParaRPr/>
          </a:p>
        </p:txBody>
      </p:sp>
      <p:sp>
        <p:nvSpPr>
          <p:cNvPr id="51" name="Shape 51"/>
          <p:cNvSpPr txBox="1">
            <a:spLocks noGrp="1"/>
          </p:cNvSpPr>
          <p:nvPr>
            <p:ph type="ftr" idx="11"/>
          </p:nvPr>
        </p:nvSpPr>
        <p:spPr>
          <a:xfrm>
            <a:off x="11247325" y="43299768"/>
            <a:ext cx="10423752" cy="3301999"/>
          </a:xfrm>
          <a:prstGeom prst="rect">
            <a:avLst/>
          </a:prstGeom>
          <a:noFill/>
          <a:ln>
            <a:noFill/>
          </a:ln>
        </p:spPr>
        <p:txBody>
          <a:bodyPr lIns="91425" tIns="91425" rIns="91425" bIns="91425" anchor="t" anchorCtr="0"/>
          <a:lstStyle>
            <a:lvl1pPr marL="0" marR="0" lvl="0" indent="0" algn="ctr" rtl="0">
              <a:spcBef>
                <a:spcPts val="0"/>
              </a:spcBef>
              <a:spcAft>
                <a:spcPts val="0"/>
              </a:spcAft>
              <a:buNone/>
              <a:defRPr sz="7800">
                <a:solidFill>
                  <a:schemeClr val="dk1"/>
                </a:solidFill>
                <a:latin typeface="Arial"/>
                <a:ea typeface="Arial"/>
                <a:cs typeface="Arial"/>
                <a:sym typeface="Arial"/>
              </a:defRPr>
            </a:lvl1pPr>
            <a:lvl2pPr marL="457200" marR="0" lvl="1" indent="0" algn="l" rtl="0">
              <a:spcBef>
                <a:spcPts val="0"/>
              </a:spcBef>
              <a:spcAft>
                <a:spcPts val="0"/>
              </a:spcAft>
              <a:buNone/>
              <a:defRPr sz="101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01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01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0100" b="0" i="0" u="none" strike="noStrike" cap="none">
                <a:solidFill>
                  <a:schemeClr val="dk1"/>
                </a:solidFill>
                <a:latin typeface="Arial"/>
                <a:ea typeface="Arial"/>
                <a:cs typeface="Arial"/>
                <a:sym typeface="Arial"/>
              </a:defRPr>
            </a:lvl5pPr>
            <a:lvl6pPr marL="2286000" marR="0" lvl="5" indent="0" algn="l" rtl="0">
              <a:spcBef>
                <a:spcPts val="0"/>
              </a:spcBef>
              <a:buNone/>
              <a:defRPr sz="10100" b="0" i="0" u="none" strike="noStrike" cap="none">
                <a:solidFill>
                  <a:schemeClr val="dk1"/>
                </a:solidFill>
                <a:latin typeface="Arial"/>
                <a:ea typeface="Arial"/>
                <a:cs typeface="Arial"/>
                <a:sym typeface="Arial"/>
              </a:defRPr>
            </a:lvl6pPr>
            <a:lvl7pPr marL="2743200" marR="0" lvl="6" indent="0" algn="l" rtl="0">
              <a:spcBef>
                <a:spcPts val="0"/>
              </a:spcBef>
              <a:buNone/>
              <a:defRPr sz="10100" b="0" i="0" u="none" strike="noStrike" cap="none">
                <a:solidFill>
                  <a:schemeClr val="dk1"/>
                </a:solidFill>
                <a:latin typeface="Arial"/>
                <a:ea typeface="Arial"/>
                <a:cs typeface="Arial"/>
                <a:sym typeface="Arial"/>
              </a:defRPr>
            </a:lvl7pPr>
            <a:lvl8pPr marL="3200400" marR="0" lvl="7" indent="0" algn="l" rtl="0">
              <a:spcBef>
                <a:spcPts val="0"/>
              </a:spcBef>
              <a:buNone/>
              <a:defRPr sz="10100" b="0" i="0" u="none" strike="noStrike" cap="none">
                <a:solidFill>
                  <a:schemeClr val="dk1"/>
                </a:solidFill>
                <a:latin typeface="Arial"/>
                <a:ea typeface="Arial"/>
                <a:cs typeface="Arial"/>
                <a:sym typeface="Arial"/>
              </a:defRPr>
            </a:lvl8pPr>
            <a:lvl9pPr marL="3657600" marR="0" lvl="8" indent="0" algn="l" rtl="0">
              <a:spcBef>
                <a:spcPts val="0"/>
              </a:spcBef>
              <a:buNone/>
              <a:defRPr sz="10100" b="0"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sldNum" idx="12"/>
          </p:nvPr>
        </p:nvSpPr>
        <p:spPr>
          <a:xfrm>
            <a:off x="23591725" y="43299768"/>
            <a:ext cx="7680552" cy="3301999"/>
          </a:xfrm>
          <a:prstGeom prst="rect">
            <a:avLst/>
          </a:prstGeom>
          <a:noFill/>
          <a:ln>
            <a:noFill/>
          </a:ln>
        </p:spPr>
        <p:txBody>
          <a:bodyPr lIns="512050" tIns="256025" rIns="512050" bIns="256025" anchor="t" anchorCtr="0">
            <a:noAutofit/>
          </a:bodyPr>
          <a:lstStyle/>
          <a:p>
            <a:pPr marL="0" marR="0" lvl="0" indent="0" algn="r" rtl="0">
              <a:spcBef>
                <a:spcPts val="0"/>
              </a:spcBef>
              <a:spcAft>
                <a:spcPts val="0"/>
              </a:spcAft>
              <a:buSzPct val="25000"/>
              <a:buNone/>
            </a:pPr>
            <a:fld id="{00000000-1234-1234-1234-123412341234}" type="slidenum">
              <a:rPr lang="en-US" sz="7800">
                <a:solidFill>
                  <a:schemeClr val="dk1"/>
                </a:solidFill>
                <a:latin typeface="Arial"/>
                <a:ea typeface="Arial"/>
                <a:cs typeface="Arial"/>
                <a:sym typeface="Arial"/>
              </a:rPr>
              <a:t>‹#›</a:t>
            </a:fld>
            <a:endParaRPr lang="en-US" sz="7800">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1646125" y="1905531"/>
            <a:ext cx="29626152" cy="7924799"/>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24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None/>
              <a:defRPr sz="24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24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24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24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24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24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24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24600" b="0" i="0" u="none" strike="noStrike" cap="none">
                <a:solidFill>
                  <a:schemeClr val="dk2"/>
                </a:solidFill>
                <a:latin typeface="Arial"/>
                <a:ea typeface="Arial"/>
                <a:cs typeface="Arial"/>
                <a:sym typeface="Arial"/>
              </a:defRPr>
            </a:lvl9pPr>
          </a:lstStyle>
          <a:p>
            <a:endParaRPr/>
          </a:p>
        </p:txBody>
      </p:sp>
      <p:sp>
        <p:nvSpPr>
          <p:cNvPr id="55" name="Shape 55"/>
          <p:cNvSpPr txBox="1">
            <a:spLocks noGrp="1"/>
          </p:cNvSpPr>
          <p:nvPr>
            <p:ph type="dt" idx="10"/>
          </p:nvPr>
        </p:nvSpPr>
        <p:spPr>
          <a:xfrm>
            <a:off x="1646125" y="43299768"/>
            <a:ext cx="7680552" cy="330199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7800">
                <a:solidFill>
                  <a:schemeClr val="dk1"/>
                </a:solidFill>
                <a:latin typeface="Arial"/>
                <a:ea typeface="Arial"/>
                <a:cs typeface="Arial"/>
                <a:sym typeface="Arial"/>
              </a:defRPr>
            </a:lvl1pPr>
            <a:lvl2pPr marL="457200" marR="0" lvl="1" indent="0" algn="l" rtl="0">
              <a:spcBef>
                <a:spcPts val="0"/>
              </a:spcBef>
              <a:spcAft>
                <a:spcPts val="0"/>
              </a:spcAft>
              <a:buNone/>
              <a:defRPr sz="101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01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01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0100" b="0" i="0" u="none" strike="noStrike" cap="none">
                <a:solidFill>
                  <a:schemeClr val="dk1"/>
                </a:solidFill>
                <a:latin typeface="Arial"/>
                <a:ea typeface="Arial"/>
                <a:cs typeface="Arial"/>
                <a:sym typeface="Arial"/>
              </a:defRPr>
            </a:lvl5pPr>
            <a:lvl6pPr marL="2286000" marR="0" lvl="5" indent="0" algn="l" rtl="0">
              <a:spcBef>
                <a:spcPts val="0"/>
              </a:spcBef>
              <a:buNone/>
              <a:defRPr sz="10100" b="0" i="0" u="none" strike="noStrike" cap="none">
                <a:solidFill>
                  <a:schemeClr val="dk1"/>
                </a:solidFill>
                <a:latin typeface="Arial"/>
                <a:ea typeface="Arial"/>
                <a:cs typeface="Arial"/>
                <a:sym typeface="Arial"/>
              </a:defRPr>
            </a:lvl6pPr>
            <a:lvl7pPr marL="2743200" marR="0" lvl="6" indent="0" algn="l" rtl="0">
              <a:spcBef>
                <a:spcPts val="0"/>
              </a:spcBef>
              <a:buNone/>
              <a:defRPr sz="10100" b="0" i="0" u="none" strike="noStrike" cap="none">
                <a:solidFill>
                  <a:schemeClr val="dk1"/>
                </a:solidFill>
                <a:latin typeface="Arial"/>
                <a:ea typeface="Arial"/>
                <a:cs typeface="Arial"/>
                <a:sym typeface="Arial"/>
              </a:defRPr>
            </a:lvl7pPr>
            <a:lvl8pPr marL="3200400" marR="0" lvl="7" indent="0" algn="l" rtl="0">
              <a:spcBef>
                <a:spcPts val="0"/>
              </a:spcBef>
              <a:buNone/>
              <a:defRPr sz="10100" b="0" i="0" u="none" strike="noStrike" cap="none">
                <a:solidFill>
                  <a:schemeClr val="dk1"/>
                </a:solidFill>
                <a:latin typeface="Arial"/>
                <a:ea typeface="Arial"/>
                <a:cs typeface="Arial"/>
                <a:sym typeface="Arial"/>
              </a:defRPr>
            </a:lvl8pPr>
            <a:lvl9pPr marL="3657600" marR="0" lvl="8" indent="0" algn="l" rtl="0">
              <a:spcBef>
                <a:spcPts val="0"/>
              </a:spcBef>
              <a:buNone/>
              <a:defRPr sz="101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11247325" y="43299768"/>
            <a:ext cx="10423752" cy="3301999"/>
          </a:xfrm>
          <a:prstGeom prst="rect">
            <a:avLst/>
          </a:prstGeom>
          <a:noFill/>
          <a:ln>
            <a:noFill/>
          </a:ln>
        </p:spPr>
        <p:txBody>
          <a:bodyPr lIns="91425" tIns="91425" rIns="91425" bIns="91425" anchor="t" anchorCtr="0"/>
          <a:lstStyle>
            <a:lvl1pPr marL="0" marR="0" lvl="0" indent="0" algn="ctr" rtl="0">
              <a:spcBef>
                <a:spcPts val="0"/>
              </a:spcBef>
              <a:spcAft>
                <a:spcPts val="0"/>
              </a:spcAft>
              <a:buNone/>
              <a:defRPr sz="7800">
                <a:solidFill>
                  <a:schemeClr val="dk1"/>
                </a:solidFill>
                <a:latin typeface="Arial"/>
                <a:ea typeface="Arial"/>
                <a:cs typeface="Arial"/>
                <a:sym typeface="Arial"/>
              </a:defRPr>
            </a:lvl1pPr>
            <a:lvl2pPr marL="457200" marR="0" lvl="1" indent="0" algn="l" rtl="0">
              <a:spcBef>
                <a:spcPts val="0"/>
              </a:spcBef>
              <a:spcAft>
                <a:spcPts val="0"/>
              </a:spcAft>
              <a:buNone/>
              <a:defRPr sz="101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01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01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0100" b="0" i="0" u="none" strike="noStrike" cap="none">
                <a:solidFill>
                  <a:schemeClr val="dk1"/>
                </a:solidFill>
                <a:latin typeface="Arial"/>
                <a:ea typeface="Arial"/>
                <a:cs typeface="Arial"/>
                <a:sym typeface="Arial"/>
              </a:defRPr>
            </a:lvl5pPr>
            <a:lvl6pPr marL="2286000" marR="0" lvl="5" indent="0" algn="l" rtl="0">
              <a:spcBef>
                <a:spcPts val="0"/>
              </a:spcBef>
              <a:buNone/>
              <a:defRPr sz="10100" b="0" i="0" u="none" strike="noStrike" cap="none">
                <a:solidFill>
                  <a:schemeClr val="dk1"/>
                </a:solidFill>
                <a:latin typeface="Arial"/>
                <a:ea typeface="Arial"/>
                <a:cs typeface="Arial"/>
                <a:sym typeface="Arial"/>
              </a:defRPr>
            </a:lvl6pPr>
            <a:lvl7pPr marL="2743200" marR="0" lvl="6" indent="0" algn="l" rtl="0">
              <a:spcBef>
                <a:spcPts val="0"/>
              </a:spcBef>
              <a:buNone/>
              <a:defRPr sz="10100" b="0" i="0" u="none" strike="noStrike" cap="none">
                <a:solidFill>
                  <a:schemeClr val="dk1"/>
                </a:solidFill>
                <a:latin typeface="Arial"/>
                <a:ea typeface="Arial"/>
                <a:cs typeface="Arial"/>
                <a:sym typeface="Arial"/>
              </a:defRPr>
            </a:lvl7pPr>
            <a:lvl8pPr marL="3200400" marR="0" lvl="7" indent="0" algn="l" rtl="0">
              <a:spcBef>
                <a:spcPts val="0"/>
              </a:spcBef>
              <a:buNone/>
              <a:defRPr sz="10100" b="0" i="0" u="none" strike="noStrike" cap="none">
                <a:solidFill>
                  <a:schemeClr val="dk1"/>
                </a:solidFill>
                <a:latin typeface="Arial"/>
                <a:ea typeface="Arial"/>
                <a:cs typeface="Arial"/>
                <a:sym typeface="Arial"/>
              </a:defRPr>
            </a:lvl8pPr>
            <a:lvl9pPr marL="3657600" marR="0" lvl="8" indent="0" algn="l" rtl="0">
              <a:spcBef>
                <a:spcPts val="0"/>
              </a:spcBef>
              <a:buNone/>
              <a:defRPr sz="101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sldNum" idx="12"/>
          </p:nvPr>
        </p:nvSpPr>
        <p:spPr>
          <a:xfrm>
            <a:off x="23591725" y="43299768"/>
            <a:ext cx="7680552" cy="3301999"/>
          </a:xfrm>
          <a:prstGeom prst="rect">
            <a:avLst/>
          </a:prstGeom>
          <a:noFill/>
          <a:ln>
            <a:noFill/>
          </a:ln>
        </p:spPr>
        <p:txBody>
          <a:bodyPr lIns="512050" tIns="256025" rIns="512050" bIns="256025" anchor="t" anchorCtr="0">
            <a:noAutofit/>
          </a:bodyPr>
          <a:lstStyle/>
          <a:p>
            <a:pPr marL="0" marR="0" lvl="0" indent="0" algn="r" rtl="0">
              <a:spcBef>
                <a:spcPts val="0"/>
              </a:spcBef>
              <a:spcAft>
                <a:spcPts val="0"/>
              </a:spcAft>
              <a:buSzPct val="25000"/>
              <a:buNone/>
            </a:pPr>
            <a:fld id="{00000000-1234-1234-1234-123412341234}" type="slidenum">
              <a:rPr lang="en-US" sz="7800">
                <a:solidFill>
                  <a:schemeClr val="dk1"/>
                </a:solidFill>
                <a:latin typeface="Arial"/>
                <a:ea typeface="Arial"/>
                <a:cs typeface="Arial"/>
                <a:sym typeface="Arial"/>
              </a:rPr>
              <a:t>‹#›</a:t>
            </a:fld>
            <a:endParaRPr lang="en-US" sz="7800">
              <a:solidFill>
                <a:schemeClr val="dk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1646127" y="1894065"/>
            <a:ext cx="10829925" cy="8055506"/>
          </a:xfrm>
          <a:prstGeom prst="rect">
            <a:avLst/>
          </a:prstGeom>
          <a:noFill/>
          <a:ln>
            <a:noFill/>
          </a:ln>
        </p:spPr>
        <p:txBody>
          <a:bodyPr lIns="91425" tIns="91425" rIns="91425" bIns="91425" anchor="b" anchorCtr="0"/>
          <a:lstStyle>
            <a:lvl1pPr marL="0" marR="0" lvl="0" indent="0" algn="l" rtl="0">
              <a:spcBef>
                <a:spcPts val="0"/>
              </a:spcBef>
              <a:spcAft>
                <a:spcPts val="0"/>
              </a:spcAft>
              <a:buNone/>
              <a:defRPr sz="2000" b="1" i="0" u="none" strike="noStrike" cap="none">
                <a:solidFill>
                  <a:schemeClr val="dk2"/>
                </a:solidFill>
                <a:latin typeface="Arial"/>
                <a:ea typeface="Arial"/>
                <a:cs typeface="Arial"/>
                <a:sym typeface="Arial"/>
              </a:defRPr>
            </a:lvl1pPr>
            <a:lvl2pPr marL="0" marR="0" lvl="1" indent="0" algn="ctr" rtl="0">
              <a:spcBef>
                <a:spcPts val="0"/>
              </a:spcBef>
              <a:spcAft>
                <a:spcPts val="0"/>
              </a:spcAft>
              <a:buNone/>
              <a:defRPr sz="24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24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24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24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24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24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24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24600" b="0" i="0" u="none" strike="noStrike" cap="none">
                <a:solidFill>
                  <a:schemeClr val="dk2"/>
                </a:solidFill>
                <a:latin typeface="Arial"/>
                <a:ea typeface="Arial"/>
                <a:cs typeface="Arial"/>
                <a:sym typeface="Arial"/>
              </a:defRPr>
            </a:lvl9pPr>
          </a:lstStyle>
          <a:p>
            <a:endParaRPr/>
          </a:p>
        </p:txBody>
      </p:sp>
      <p:sp>
        <p:nvSpPr>
          <p:cNvPr id="60" name="Shape 60"/>
          <p:cNvSpPr txBox="1">
            <a:spLocks noGrp="1"/>
          </p:cNvSpPr>
          <p:nvPr>
            <p:ph type="body" idx="1"/>
          </p:nvPr>
        </p:nvSpPr>
        <p:spPr>
          <a:xfrm>
            <a:off x="12869975" y="1894066"/>
            <a:ext cx="18402299" cy="40580205"/>
          </a:xfrm>
          <a:prstGeom prst="rect">
            <a:avLst/>
          </a:prstGeom>
          <a:noFill/>
          <a:ln>
            <a:noFill/>
          </a:ln>
        </p:spPr>
        <p:txBody>
          <a:bodyPr lIns="91425" tIns="91425" rIns="91425" bIns="91425" anchor="t" anchorCtr="0"/>
          <a:lstStyle>
            <a:lvl1pPr marL="1920875" marR="0" lvl="0" indent="-1717675" algn="l" rtl="0">
              <a:spcBef>
                <a:spcPts val="640"/>
              </a:spcBef>
              <a:spcAft>
                <a:spcPts val="0"/>
              </a:spcAft>
              <a:buClr>
                <a:schemeClr val="dk1"/>
              </a:buClr>
              <a:buSzPct val="100000"/>
              <a:buFont typeface="Arial"/>
              <a:buChar char="•"/>
              <a:defRPr sz="3200" b="0" i="0" u="none" strike="noStrike" cap="none">
                <a:solidFill>
                  <a:schemeClr val="dk1"/>
                </a:solidFill>
                <a:latin typeface="Arial"/>
                <a:ea typeface="Arial"/>
                <a:cs typeface="Arial"/>
                <a:sym typeface="Arial"/>
              </a:defRPr>
            </a:lvl1pPr>
            <a:lvl2pPr marL="4160838" marR="0" lvl="1" indent="-1430337" algn="l" rtl="0">
              <a:spcBef>
                <a:spcPts val="560"/>
              </a:spcBef>
              <a:spcAft>
                <a:spcPts val="0"/>
              </a:spcAft>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6400800" marR="0" lvl="2" indent="-1130300" algn="l" rtl="0">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8961438" marR="0" lvl="3" indent="-1163638"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11522075" marR="0" lvl="4" indent="-1158875"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11979275" marR="0" lvl="5" indent="-1158875"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12436475" marR="0" lvl="6" indent="-1158875"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12893675" marR="0" lvl="7" indent="-1158875"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13350875" marR="0" lvl="8" indent="-1158875"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1" name="Shape 61"/>
          <p:cNvSpPr txBox="1">
            <a:spLocks noGrp="1"/>
          </p:cNvSpPr>
          <p:nvPr>
            <p:ph type="body" idx="2"/>
          </p:nvPr>
        </p:nvSpPr>
        <p:spPr>
          <a:xfrm>
            <a:off x="1646127" y="9949568"/>
            <a:ext cx="10829925" cy="32524701"/>
          </a:xfrm>
          <a:prstGeom prst="rect">
            <a:avLst/>
          </a:prstGeom>
          <a:noFill/>
          <a:ln>
            <a:noFill/>
          </a:ln>
        </p:spPr>
        <p:txBody>
          <a:bodyPr lIns="91425" tIns="91425" rIns="91425" bIns="91425" anchor="t" anchorCtr="0"/>
          <a:lstStyle>
            <a:lvl1pPr marL="0" marR="0" lvl="0" indent="0" algn="l" rtl="0">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1pPr>
            <a:lvl2pPr marL="457200" marR="0" lvl="1" indent="0" algn="l" rtl="0">
              <a:spcBef>
                <a:spcPts val="240"/>
              </a:spcBef>
              <a:spcAft>
                <a:spcPts val="0"/>
              </a:spcAft>
              <a:buClr>
                <a:schemeClr val="dk1"/>
              </a:buClr>
              <a:buFont typeface="Arial"/>
              <a:buNone/>
              <a:defRPr sz="1200" b="0" i="0" u="none" strike="noStrike" cap="none">
                <a:solidFill>
                  <a:schemeClr val="dk1"/>
                </a:solidFill>
                <a:latin typeface="Arial"/>
                <a:ea typeface="Arial"/>
                <a:cs typeface="Arial"/>
                <a:sym typeface="Arial"/>
              </a:defRPr>
            </a:lvl2pPr>
            <a:lvl3pPr marL="914400" marR="0" lvl="2" indent="0" algn="l" rtl="0">
              <a:spcBef>
                <a:spcPts val="20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1371600" marR="0" lvl="3"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4pPr>
            <a:lvl5pPr marL="1828800" marR="0" lvl="4"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5pPr>
            <a:lvl6pPr marL="2286000" marR="0" lvl="5"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6pPr>
            <a:lvl7pPr marL="2743200" marR="0" lvl="6"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7pPr>
            <a:lvl8pPr marL="3200400" marR="0" lvl="7"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8pPr>
            <a:lvl9pPr marL="3657600" marR="0" lvl="8"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9pPr>
          </a:lstStyle>
          <a:p>
            <a:endParaRPr/>
          </a:p>
        </p:txBody>
      </p:sp>
      <p:sp>
        <p:nvSpPr>
          <p:cNvPr id="62" name="Shape 62"/>
          <p:cNvSpPr txBox="1">
            <a:spLocks noGrp="1"/>
          </p:cNvSpPr>
          <p:nvPr>
            <p:ph type="dt" idx="10"/>
          </p:nvPr>
        </p:nvSpPr>
        <p:spPr>
          <a:xfrm>
            <a:off x="1646125" y="43299768"/>
            <a:ext cx="7680552" cy="330199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7800">
                <a:solidFill>
                  <a:schemeClr val="dk1"/>
                </a:solidFill>
                <a:latin typeface="Arial"/>
                <a:ea typeface="Arial"/>
                <a:cs typeface="Arial"/>
                <a:sym typeface="Arial"/>
              </a:defRPr>
            </a:lvl1pPr>
            <a:lvl2pPr marL="457200" marR="0" lvl="1" indent="0" algn="l" rtl="0">
              <a:spcBef>
                <a:spcPts val="0"/>
              </a:spcBef>
              <a:spcAft>
                <a:spcPts val="0"/>
              </a:spcAft>
              <a:buNone/>
              <a:defRPr sz="101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01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01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0100" b="0" i="0" u="none" strike="noStrike" cap="none">
                <a:solidFill>
                  <a:schemeClr val="dk1"/>
                </a:solidFill>
                <a:latin typeface="Arial"/>
                <a:ea typeface="Arial"/>
                <a:cs typeface="Arial"/>
                <a:sym typeface="Arial"/>
              </a:defRPr>
            </a:lvl5pPr>
            <a:lvl6pPr marL="2286000" marR="0" lvl="5" indent="0" algn="l" rtl="0">
              <a:spcBef>
                <a:spcPts val="0"/>
              </a:spcBef>
              <a:buNone/>
              <a:defRPr sz="10100" b="0" i="0" u="none" strike="noStrike" cap="none">
                <a:solidFill>
                  <a:schemeClr val="dk1"/>
                </a:solidFill>
                <a:latin typeface="Arial"/>
                <a:ea typeface="Arial"/>
                <a:cs typeface="Arial"/>
                <a:sym typeface="Arial"/>
              </a:defRPr>
            </a:lvl6pPr>
            <a:lvl7pPr marL="2743200" marR="0" lvl="6" indent="0" algn="l" rtl="0">
              <a:spcBef>
                <a:spcPts val="0"/>
              </a:spcBef>
              <a:buNone/>
              <a:defRPr sz="10100" b="0" i="0" u="none" strike="noStrike" cap="none">
                <a:solidFill>
                  <a:schemeClr val="dk1"/>
                </a:solidFill>
                <a:latin typeface="Arial"/>
                <a:ea typeface="Arial"/>
                <a:cs typeface="Arial"/>
                <a:sym typeface="Arial"/>
              </a:defRPr>
            </a:lvl7pPr>
            <a:lvl8pPr marL="3200400" marR="0" lvl="7" indent="0" algn="l" rtl="0">
              <a:spcBef>
                <a:spcPts val="0"/>
              </a:spcBef>
              <a:buNone/>
              <a:defRPr sz="10100" b="0" i="0" u="none" strike="noStrike" cap="none">
                <a:solidFill>
                  <a:schemeClr val="dk1"/>
                </a:solidFill>
                <a:latin typeface="Arial"/>
                <a:ea typeface="Arial"/>
                <a:cs typeface="Arial"/>
                <a:sym typeface="Arial"/>
              </a:defRPr>
            </a:lvl8pPr>
            <a:lvl9pPr marL="3657600" marR="0" lvl="8" indent="0" algn="l" rtl="0">
              <a:spcBef>
                <a:spcPts val="0"/>
              </a:spcBef>
              <a:buNone/>
              <a:defRPr sz="10100" b="0" i="0" u="none" strike="noStrike" cap="none">
                <a:solidFill>
                  <a:schemeClr val="dk1"/>
                </a:solidFill>
                <a:latin typeface="Arial"/>
                <a:ea typeface="Arial"/>
                <a:cs typeface="Arial"/>
                <a:sym typeface="Arial"/>
              </a:defRPr>
            </a:lvl9pPr>
          </a:lstStyle>
          <a:p>
            <a:endParaRPr/>
          </a:p>
        </p:txBody>
      </p:sp>
      <p:sp>
        <p:nvSpPr>
          <p:cNvPr id="63" name="Shape 63"/>
          <p:cNvSpPr txBox="1">
            <a:spLocks noGrp="1"/>
          </p:cNvSpPr>
          <p:nvPr>
            <p:ph type="ftr" idx="11"/>
          </p:nvPr>
        </p:nvSpPr>
        <p:spPr>
          <a:xfrm>
            <a:off x="11247325" y="43299768"/>
            <a:ext cx="10423752" cy="3301999"/>
          </a:xfrm>
          <a:prstGeom prst="rect">
            <a:avLst/>
          </a:prstGeom>
          <a:noFill/>
          <a:ln>
            <a:noFill/>
          </a:ln>
        </p:spPr>
        <p:txBody>
          <a:bodyPr lIns="91425" tIns="91425" rIns="91425" bIns="91425" anchor="t" anchorCtr="0"/>
          <a:lstStyle>
            <a:lvl1pPr marL="0" marR="0" lvl="0" indent="0" algn="ctr" rtl="0">
              <a:spcBef>
                <a:spcPts val="0"/>
              </a:spcBef>
              <a:spcAft>
                <a:spcPts val="0"/>
              </a:spcAft>
              <a:buNone/>
              <a:defRPr sz="7800">
                <a:solidFill>
                  <a:schemeClr val="dk1"/>
                </a:solidFill>
                <a:latin typeface="Arial"/>
                <a:ea typeface="Arial"/>
                <a:cs typeface="Arial"/>
                <a:sym typeface="Arial"/>
              </a:defRPr>
            </a:lvl1pPr>
            <a:lvl2pPr marL="457200" marR="0" lvl="1" indent="0" algn="l" rtl="0">
              <a:spcBef>
                <a:spcPts val="0"/>
              </a:spcBef>
              <a:spcAft>
                <a:spcPts val="0"/>
              </a:spcAft>
              <a:buNone/>
              <a:defRPr sz="101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01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01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0100" b="0" i="0" u="none" strike="noStrike" cap="none">
                <a:solidFill>
                  <a:schemeClr val="dk1"/>
                </a:solidFill>
                <a:latin typeface="Arial"/>
                <a:ea typeface="Arial"/>
                <a:cs typeface="Arial"/>
                <a:sym typeface="Arial"/>
              </a:defRPr>
            </a:lvl5pPr>
            <a:lvl6pPr marL="2286000" marR="0" lvl="5" indent="0" algn="l" rtl="0">
              <a:spcBef>
                <a:spcPts val="0"/>
              </a:spcBef>
              <a:buNone/>
              <a:defRPr sz="10100" b="0" i="0" u="none" strike="noStrike" cap="none">
                <a:solidFill>
                  <a:schemeClr val="dk1"/>
                </a:solidFill>
                <a:latin typeface="Arial"/>
                <a:ea typeface="Arial"/>
                <a:cs typeface="Arial"/>
                <a:sym typeface="Arial"/>
              </a:defRPr>
            </a:lvl6pPr>
            <a:lvl7pPr marL="2743200" marR="0" lvl="6" indent="0" algn="l" rtl="0">
              <a:spcBef>
                <a:spcPts val="0"/>
              </a:spcBef>
              <a:buNone/>
              <a:defRPr sz="10100" b="0" i="0" u="none" strike="noStrike" cap="none">
                <a:solidFill>
                  <a:schemeClr val="dk1"/>
                </a:solidFill>
                <a:latin typeface="Arial"/>
                <a:ea typeface="Arial"/>
                <a:cs typeface="Arial"/>
                <a:sym typeface="Arial"/>
              </a:defRPr>
            </a:lvl7pPr>
            <a:lvl8pPr marL="3200400" marR="0" lvl="7" indent="0" algn="l" rtl="0">
              <a:spcBef>
                <a:spcPts val="0"/>
              </a:spcBef>
              <a:buNone/>
              <a:defRPr sz="10100" b="0" i="0" u="none" strike="noStrike" cap="none">
                <a:solidFill>
                  <a:schemeClr val="dk1"/>
                </a:solidFill>
                <a:latin typeface="Arial"/>
                <a:ea typeface="Arial"/>
                <a:cs typeface="Arial"/>
                <a:sym typeface="Arial"/>
              </a:defRPr>
            </a:lvl8pPr>
            <a:lvl9pPr marL="3657600" marR="0" lvl="8" indent="0" algn="l" rtl="0">
              <a:spcBef>
                <a:spcPts val="0"/>
              </a:spcBef>
              <a:buNone/>
              <a:defRPr sz="10100" b="0" i="0" u="none" strike="noStrike" cap="none">
                <a:solidFill>
                  <a:schemeClr val="dk1"/>
                </a:solidFill>
                <a:latin typeface="Arial"/>
                <a:ea typeface="Arial"/>
                <a:cs typeface="Arial"/>
                <a:sym typeface="Arial"/>
              </a:defRPr>
            </a:lvl9pPr>
          </a:lstStyle>
          <a:p>
            <a:endParaRPr/>
          </a:p>
        </p:txBody>
      </p:sp>
      <p:sp>
        <p:nvSpPr>
          <p:cNvPr id="64" name="Shape 64"/>
          <p:cNvSpPr txBox="1">
            <a:spLocks noGrp="1"/>
          </p:cNvSpPr>
          <p:nvPr>
            <p:ph type="sldNum" idx="12"/>
          </p:nvPr>
        </p:nvSpPr>
        <p:spPr>
          <a:xfrm>
            <a:off x="23591725" y="43299768"/>
            <a:ext cx="7680552" cy="3301999"/>
          </a:xfrm>
          <a:prstGeom prst="rect">
            <a:avLst/>
          </a:prstGeom>
          <a:noFill/>
          <a:ln>
            <a:noFill/>
          </a:ln>
        </p:spPr>
        <p:txBody>
          <a:bodyPr lIns="512050" tIns="256025" rIns="512050" bIns="256025" anchor="t" anchorCtr="0">
            <a:noAutofit/>
          </a:bodyPr>
          <a:lstStyle/>
          <a:p>
            <a:pPr marL="0" marR="0" lvl="0" indent="0" algn="r" rtl="0">
              <a:spcBef>
                <a:spcPts val="0"/>
              </a:spcBef>
              <a:spcAft>
                <a:spcPts val="0"/>
              </a:spcAft>
              <a:buSzPct val="25000"/>
              <a:buNone/>
            </a:pPr>
            <a:fld id="{00000000-1234-1234-1234-123412341234}" type="slidenum">
              <a:rPr lang="en-US" sz="7800">
                <a:solidFill>
                  <a:schemeClr val="dk1"/>
                </a:solidFill>
                <a:latin typeface="Arial"/>
                <a:ea typeface="Arial"/>
                <a:cs typeface="Arial"/>
                <a:sym typeface="Arial"/>
              </a:rPr>
              <a:t>‹#›</a:t>
            </a:fld>
            <a:endParaRPr lang="en-US" sz="7800">
              <a:solidFill>
                <a:schemeClr val="dk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6451826" y="33283706"/>
            <a:ext cx="19751448" cy="3930297"/>
          </a:xfrm>
          <a:prstGeom prst="rect">
            <a:avLst/>
          </a:prstGeom>
          <a:noFill/>
          <a:ln>
            <a:noFill/>
          </a:ln>
        </p:spPr>
        <p:txBody>
          <a:bodyPr lIns="91425" tIns="91425" rIns="91425" bIns="91425" anchor="b" anchorCtr="0"/>
          <a:lstStyle>
            <a:lvl1pPr marL="0" marR="0" lvl="0" indent="0" algn="l" rtl="0">
              <a:spcBef>
                <a:spcPts val="0"/>
              </a:spcBef>
              <a:spcAft>
                <a:spcPts val="0"/>
              </a:spcAft>
              <a:buNone/>
              <a:defRPr sz="2000" b="1" i="0" u="none" strike="noStrike" cap="none">
                <a:solidFill>
                  <a:schemeClr val="dk2"/>
                </a:solidFill>
                <a:latin typeface="Arial"/>
                <a:ea typeface="Arial"/>
                <a:cs typeface="Arial"/>
                <a:sym typeface="Arial"/>
              </a:defRPr>
            </a:lvl1pPr>
            <a:lvl2pPr marL="0" marR="0" lvl="1" indent="0" algn="ctr" rtl="0">
              <a:spcBef>
                <a:spcPts val="0"/>
              </a:spcBef>
              <a:spcAft>
                <a:spcPts val="0"/>
              </a:spcAft>
              <a:buNone/>
              <a:defRPr sz="24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24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24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24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24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24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24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24600" b="0" i="0" u="none" strike="noStrike" cap="none">
                <a:solidFill>
                  <a:schemeClr val="dk2"/>
                </a:solidFill>
                <a:latin typeface="Arial"/>
                <a:ea typeface="Arial"/>
                <a:cs typeface="Arial"/>
                <a:sym typeface="Arial"/>
              </a:defRPr>
            </a:lvl9pPr>
          </a:lstStyle>
          <a:p>
            <a:endParaRPr/>
          </a:p>
        </p:txBody>
      </p:sp>
      <p:sp>
        <p:nvSpPr>
          <p:cNvPr id="67" name="Shape 67"/>
          <p:cNvSpPr>
            <a:spLocks noGrp="1"/>
          </p:cNvSpPr>
          <p:nvPr>
            <p:ph type="pic" idx="2"/>
          </p:nvPr>
        </p:nvSpPr>
        <p:spPr>
          <a:xfrm>
            <a:off x="6451826" y="4249035"/>
            <a:ext cx="19751448" cy="28527903"/>
          </a:xfrm>
          <a:prstGeom prst="rect">
            <a:avLst/>
          </a:prstGeom>
          <a:noFill/>
          <a:ln>
            <a:noFill/>
          </a:ln>
        </p:spPr>
        <p:txBody>
          <a:bodyPr lIns="91425" tIns="91425" rIns="91425" bIns="91425" anchor="t" anchorCtr="0"/>
          <a:lstStyle>
            <a:lvl1pPr marL="0" marR="0" lvl="0" indent="0" algn="l" rtl="0">
              <a:spcBef>
                <a:spcPts val="640"/>
              </a:spcBef>
              <a:spcAft>
                <a:spcPts val="0"/>
              </a:spcAft>
              <a:buClr>
                <a:schemeClr val="dk1"/>
              </a:buClr>
              <a:buFont typeface="Arial"/>
              <a:buNone/>
              <a:defRPr sz="3200" b="0" i="0" u="none" strike="noStrike" cap="none">
                <a:solidFill>
                  <a:schemeClr val="dk1"/>
                </a:solidFill>
                <a:latin typeface="Arial"/>
                <a:ea typeface="Arial"/>
                <a:cs typeface="Arial"/>
                <a:sym typeface="Arial"/>
              </a:defRPr>
            </a:lvl1pPr>
            <a:lvl2pPr marL="457200" marR="0" lvl="1" indent="0" algn="l" rtl="0">
              <a:spcBef>
                <a:spcPts val="560"/>
              </a:spcBef>
              <a:spcAft>
                <a:spcPts val="0"/>
              </a:spcAft>
              <a:buClr>
                <a:schemeClr val="dk1"/>
              </a:buClr>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spcAft>
                <a:spcPts val="0"/>
              </a:spcAft>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6pPr>
            <a:lvl7pPr marL="2743200" marR="0" lvl="6" indent="0" algn="l"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7pPr>
            <a:lvl8pPr marL="3200400" marR="0" lvl="7" indent="0" algn="l"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8pPr>
            <a:lvl9pPr marL="3657600" marR="0" lvl="8" indent="0" algn="l"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9pPr>
          </a:lstStyle>
          <a:p>
            <a:endParaRPr/>
          </a:p>
        </p:txBody>
      </p:sp>
      <p:sp>
        <p:nvSpPr>
          <p:cNvPr id="68" name="Shape 68"/>
          <p:cNvSpPr txBox="1">
            <a:spLocks noGrp="1"/>
          </p:cNvSpPr>
          <p:nvPr>
            <p:ph type="body" idx="1"/>
          </p:nvPr>
        </p:nvSpPr>
        <p:spPr>
          <a:xfrm>
            <a:off x="6451826" y="37214003"/>
            <a:ext cx="19751448" cy="5579002"/>
          </a:xfrm>
          <a:prstGeom prst="rect">
            <a:avLst/>
          </a:prstGeom>
          <a:noFill/>
          <a:ln>
            <a:noFill/>
          </a:ln>
        </p:spPr>
        <p:txBody>
          <a:bodyPr lIns="91425" tIns="91425" rIns="91425" bIns="91425" anchor="t" anchorCtr="0"/>
          <a:lstStyle>
            <a:lvl1pPr marL="0" marR="0" lvl="0" indent="0" algn="l" rtl="0">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1pPr>
            <a:lvl2pPr marL="457200" marR="0" lvl="1" indent="0" algn="l" rtl="0">
              <a:spcBef>
                <a:spcPts val="240"/>
              </a:spcBef>
              <a:spcAft>
                <a:spcPts val="0"/>
              </a:spcAft>
              <a:buClr>
                <a:schemeClr val="dk1"/>
              </a:buClr>
              <a:buFont typeface="Arial"/>
              <a:buNone/>
              <a:defRPr sz="1200" b="0" i="0" u="none" strike="noStrike" cap="none">
                <a:solidFill>
                  <a:schemeClr val="dk1"/>
                </a:solidFill>
                <a:latin typeface="Arial"/>
                <a:ea typeface="Arial"/>
                <a:cs typeface="Arial"/>
                <a:sym typeface="Arial"/>
              </a:defRPr>
            </a:lvl2pPr>
            <a:lvl3pPr marL="914400" marR="0" lvl="2" indent="0" algn="l" rtl="0">
              <a:spcBef>
                <a:spcPts val="20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1371600" marR="0" lvl="3"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4pPr>
            <a:lvl5pPr marL="1828800" marR="0" lvl="4"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5pPr>
            <a:lvl6pPr marL="2286000" marR="0" lvl="5"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6pPr>
            <a:lvl7pPr marL="2743200" marR="0" lvl="6"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7pPr>
            <a:lvl8pPr marL="3200400" marR="0" lvl="7"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8pPr>
            <a:lvl9pPr marL="3657600" marR="0" lvl="8"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9pPr>
          </a:lstStyle>
          <a:p>
            <a:endParaRPr/>
          </a:p>
        </p:txBody>
      </p:sp>
      <p:sp>
        <p:nvSpPr>
          <p:cNvPr id="69" name="Shape 69"/>
          <p:cNvSpPr txBox="1">
            <a:spLocks noGrp="1"/>
          </p:cNvSpPr>
          <p:nvPr>
            <p:ph type="dt" idx="10"/>
          </p:nvPr>
        </p:nvSpPr>
        <p:spPr>
          <a:xfrm>
            <a:off x="1646125" y="43299768"/>
            <a:ext cx="7680552" cy="330199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7800">
                <a:solidFill>
                  <a:schemeClr val="dk1"/>
                </a:solidFill>
                <a:latin typeface="Arial"/>
                <a:ea typeface="Arial"/>
                <a:cs typeface="Arial"/>
                <a:sym typeface="Arial"/>
              </a:defRPr>
            </a:lvl1pPr>
            <a:lvl2pPr marL="457200" marR="0" lvl="1" indent="0" algn="l" rtl="0">
              <a:spcBef>
                <a:spcPts val="0"/>
              </a:spcBef>
              <a:spcAft>
                <a:spcPts val="0"/>
              </a:spcAft>
              <a:buNone/>
              <a:defRPr sz="101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01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01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0100" b="0" i="0" u="none" strike="noStrike" cap="none">
                <a:solidFill>
                  <a:schemeClr val="dk1"/>
                </a:solidFill>
                <a:latin typeface="Arial"/>
                <a:ea typeface="Arial"/>
                <a:cs typeface="Arial"/>
                <a:sym typeface="Arial"/>
              </a:defRPr>
            </a:lvl5pPr>
            <a:lvl6pPr marL="2286000" marR="0" lvl="5" indent="0" algn="l" rtl="0">
              <a:spcBef>
                <a:spcPts val="0"/>
              </a:spcBef>
              <a:buNone/>
              <a:defRPr sz="10100" b="0" i="0" u="none" strike="noStrike" cap="none">
                <a:solidFill>
                  <a:schemeClr val="dk1"/>
                </a:solidFill>
                <a:latin typeface="Arial"/>
                <a:ea typeface="Arial"/>
                <a:cs typeface="Arial"/>
                <a:sym typeface="Arial"/>
              </a:defRPr>
            </a:lvl6pPr>
            <a:lvl7pPr marL="2743200" marR="0" lvl="6" indent="0" algn="l" rtl="0">
              <a:spcBef>
                <a:spcPts val="0"/>
              </a:spcBef>
              <a:buNone/>
              <a:defRPr sz="10100" b="0" i="0" u="none" strike="noStrike" cap="none">
                <a:solidFill>
                  <a:schemeClr val="dk1"/>
                </a:solidFill>
                <a:latin typeface="Arial"/>
                <a:ea typeface="Arial"/>
                <a:cs typeface="Arial"/>
                <a:sym typeface="Arial"/>
              </a:defRPr>
            </a:lvl7pPr>
            <a:lvl8pPr marL="3200400" marR="0" lvl="7" indent="0" algn="l" rtl="0">
              <a:spcBef>
                <a:spcPts val="0"/>
              </a:spcBef>
              <a:buNone/>
              <a:defRPr sz="10100" b="0" i="0" u="none" strike="noStrike" cap="none">
                <a:solidFill>
                  <a:schemeClr val="dk1"/>
                </a:solidFill>
                <a:latin typeface="Arial"/>
                <a:ea typeface="Arial"/>
                <a:cs typeface="Arial"/>
                <a:sym typeface="Arial"/>
              </a:defRPr>
            </a:lvl8pPr>
            <a:lvl9pPr marL="3657600" marR="0" lvl="8" indent="0" algn="l" rtl="0">
              <a:spcBef>
                <a:spcPts val="0"/>
              </a:spcBef>
              <a:buNone/>
              <a:defRPr sz="10100" b="0" i="0" u="none" strike="noStrike" cap="none">
                <a:solidFill>
                  <a:schemeClr val="dk1"/>
                </a:solidFill>
                <a:latin typeface="Arial"/>
                <a:ea typeface="Arial"/>
                <a:cs typeface="Arial"/>
                <a:sym typeface="Arial"/>
              </a:defRPr>
            </a:lvl9pPr>
          </a:lstStyle>
          <a:p>
            <a:endParaRPr/>
          </a:p>
        </p:txBody>
      </p:sp>
      <p:sp>
        <p:nvSpPr>
          <p:cNvPr id="70" name="Shape 70"/>
          <p:cNvSpPr txBox="1">
            <a:spLocks noGrp="1"/>
          </p:cNvSpPr>
          <p:nvPr>
            <p:ph type="ftr" idx="11"/>
          </p:nvPr>
        </p:nvSpPr>
        <p:spPr>
          <a:xfrm>
            <a:off x="11247325" y="43299768"/>
            <a:ext cx="10423752" cy="3301999"/>
          </a:xfrm>
          <a:prstGeom prst="rect">
            <a:avLst/>
          </a:prstGeom>
          <a:noFill/>
          <a:ln>
            <a:noFill/>
          </a:ln>
        </p:spPr>
        <p:txBody>
          <a:bodyPr lIns="91425" tIns="91425" rIns="91425" bIns="91425" anchor="t" anchorCtr="0"/>
          <a:lstStyle>
            <a:lvl1pPr marL="0" marR="0" lvl="0" indent="0" algn="ctr" rtl="0">
              <a:spcBef>
                <a:spcPts val="0"/>
              </a:spcBef>
              <a:spcAft>
                <a:spcPts val="0"/>
              </a:spcAft>
              <a:buNone/>
              <a:defRPr sz="7800">
                <a:solidFill>
                  <a:schemeClr val="dk1"/>
                </a:solidFill>
                <a:latin typeface="Arial"/>
                <a:ea typeface="Arial"/>
                <a:cs typeface="Arial"/>
                <a:sym typeface="Arial"/>
              </a:defRPr>
            </a:lvl1pPr>
            <a:lvl2pPr marL="457200" marR="0" lvl="1" indent="0" algn="l" rtl="0">
              <a:spcBef>
                <a:spcPts val="0"/>
              </a:spcBef>
              <a:spcAft>
                <a:spcPts val="0"/>
              </a:spcAft>
              <a:buNone/>
              <a:defRPr sz="101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01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01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0100" b="0" i="0" u="none" strike="noStrike" cap="none">
                <a:solidFill>
                  <a:schemeClr val="dk1"/>
                </a:solidFill>
                <a:latin typeface="Arial"/>
                <a:ea typeface="Arial"/>
                <a:cs typeface="Arial"/>
                <a:sym typeface="Arial"/>
              </a:defRPr>
            </a:lvl5pPr>
            <a:lvl6pPr marL="2286000" marR="0" lvl="5" indent="0" algn="l" rtl="0">
              <a:spcBef>
                <a:spcPts val="0"/>
              </a:spcBef>
              <a:buNone/>
              <a:defRPr sz="10100" b="0" i="0" u="none" strike="noStrike" cap="none">
                <a:solidFill>
                  <a:schemeClr val="dk1"/>
                </a:solidFill>
                <a:latin typeface="Arial"/>
                <a:ea typeface="Arial"/>
                <a:cs typeface="Arial"/>
                <a:sym typeface="Arial"/>
              </a:defRPr>
            </a:lvl6pPr>
            <a:lvl7pPr marL="2743200" marR="0" lvl="6" indent="0" algn="l" rtl="0">
              <a:spcBef>
                <a:spcPts val="0"/>
              </a:spcBef>
              <a:buNone/>
              <a:defRPr sz="10100" b="0" i="0" u="none" strike="noStrike" cap="none">
                <a:solidFill>
                  <a:schemeClr val="dk1"/>
                </a:solidFill>
                <a:latin typeface="Arial"/>
                <a:ea typeface="Arial"/>
                <a:cs typeface="Arial"/>
                <a:sym typeface="Arial"/>
              </a:defRPr>
            </a:lvl7pPr>
            <a:lvl8pPr marL="3200400" marR="0" lvl="7" indent="0" algn="l" rtl="0">
              <a:spcBef>
                <a:spcPts val="0"/>
              </a:spcBef>
              <a:buNone/>
              <a:defRPr sz="10100" b="0" i="0" u="none" strike="noStrike" cap="none">
                <a:solidFill>
                  <a:schemeClr val="dk1"/>
                </a:solidFill>
                <a:latin typeface="Arial"/>
                <a:ea typeface="Arial"/>
                <a:cs typeface="Arial"/>
                <a:sym typeface="Arial"/>
              </a:defRPr>
            </a:lvl8pPr>
            <a:lvl9pPr marL="3657600" marR="0" lvl="8" indent="0" algn="l" rtl="0">
              <a:spcBef>
                <a:spcPts val="0"/>
              </a:spcBef>
              <a:buNone/>
              <a:defRPr sz="10100" b="0" i="0" u="none" strike="noStrike" cap="none">
                <a:solidFill>
                  <a:schemeClr val="dk1"/>
                </a:solidFill>
                <a:latin typeface="Arial"/>
                <a:ea typeface="Arial"/>
                <a:cs typeface="Arial"/>
                <a:sym typeface="Arial"/>
              </a:defRPr>
            </a:lvl9pPr>
          </a:lstStyle>
          <a:p>
            <a:endParaRPr/>
          </a:p>
        </p:txBody>
      </p:sp>
      <p:sp>
        <p:nvSpPr>
          <p:cNvPr id="71" name="Shape 71"/>
          <p:cNvSpPr txBox="1">
            <a:spLocks noGrp="1"/>
          </p:cNvSpPr>
          <p:nvPr>
            <p:ph type="sldNum" idx="12"/>
          </p:nvPr>
        </p:nvSpPr>
        <p:spPr>
          <a:xfrm>
            <a:off x="23591725" y="43299768"/>
            <a:ext cx="7680552" cy="3301999"/>
          </a:xfrm>
          <a:prstGeom prst="rect">
            <a:avLst/>
          </a:prstGeom>
          <a:noFill/>
          <a:ln>
            <a:noFill/>
          </a:ln>
        </p:spPr>
        <p:txBody>
          <a:bodyPr lIns="512050" tIns="256025" rIns="512050" bIns="256025" anchor="t" anchorCtr="0">
            <a:noAutofit/>
          </a:bodyPr>
          <a:lstStyle/>
          <a:p>
            <a:pPr marL="0" marR="0" lvl="0" indent="0" algn="r" rtl="0">
              <a:spcBef>
                <a:spcPts val="0"/>
              </a:spcBef>
              <a:spcAft>
                <a:spcPts val="0"/>
              </a:spcAft>
              <a:buSzPct val="25000"/>
              <a:buNone/>
            </a:pPr>
            <a:fld id="{00000000-1234-1234-1234-123412341234}" type="slidenum">
              <a:rPr lang="en-US" sz="7800">
                <a:solidFill>
                  <a:schemeClr val="dk1"/>
                </a:solidFill>
                <a:latin typeface="Arial"/>
                <a:ea typeface="Arial"/>
                <a:cs typeface="Arial"/>
                <a:sym typeface="Arial"/>
              </a:rPr>
              <a:t>‹#›</a:t>
            </a:fld>
            <a:endParaRPr lang="en-US" sz="7800">
              <a:solidFill>
                <a:schemeClr val="dk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990000"/>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1646125" y="1905531"/>
            <a:ext cx="29626152" cy="7924799"/>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24600" b="0" i="0" u="none" strike="noStrike" cap="none">
                <a:solidFill>
                  <a:schemeClr val="dk2"/>
                </a:solidFill>
                <a:latin typeface="Arial"/>
                <a:ea typeface="Arial"/>
                <a:cs typeface="Arial"/>
                <a:sym typeface="Arial"/>
              </a:defRPr>
            </a:lvl1pPr>
            <a:lvl2pPr marL="0" marR="0" lvl="1" indent="0" algn="ctr" rtl="0">
              <a:spcBef>
                <a:spcPts val="0"/>
              </a:spcBef>
              <a:spcAft>
                <a:spcPts val="0"/>
              </a:spcAft>
              <a:buNone/>
              <a:defRPr sz="246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246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246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246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246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246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246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24600" b="0" i="0" u="none" strike="noStrike" cap="none">
                <a:solidFill>
                  <a:schemeClr val="dk2"/>
                </a:solidFill>
                <a:latin typeface="Arial"/>
                <a:ea typeface="Arial"/>
                <a:cs typeface="Arial"/>
                <a:sym typeface="Arial"/>
              </a:defRPr>
            </a:lvl9pPr>
          </a:lstStyle>
          <a:p>
            <a:endParaRPr/>
          </a:p>
        </p:txBody>
      </p:sp>
      <p:sp>
        <p:nvSpPr>
          <p:cNvPr id="11" name="Shape 11"/>
          <p:cNvSpPr txBox="1">
            <a:spLocks noGrp="1"/>
          </p:cNvSpPr>
          <p:nvPr>
            <p:ph type="body" idx="1"/>
          </p:nvPr>
        </p:nvSpPr>
        <p:spPr>
          <a:xfrm>
            <a:off x="1646125" y="11096096"/>
            <a:ext cx="29626152" cy="31378171"/>
          </a:xfrm>
          <a:prstGeom prst="rect">
            <a:avLst/>
          </a:prstGeom>
          <a:noFill/>
          <a:ln>
            <a:noFill/>
          </a:ln>
        </p:spPr>
        <p:txBody>
          <a:bodyPr lIns="91425" tIns="91425" rIns="91425" bIns="91425" anchor="t" anchorCtr="0"/>
          <a:lstStyle>
            <a:lvl1pPr marL="1920875" marR="0" lvl="0" indent="-784225" algn="l" rtl="0">
              <a:spcBef>
                <a:spcPts val="3580"/>
              </a:spcBef>
              <a:spcAft>
                <a:spcPts val="0"/>
              </a:spcAft>
              <a:buClr>
                <a:schemeClr val="dk1"/>
              </a:buClr>
              <a:buSzPct val="100000"/>
              <a:buFont typeface="Arial"/>
              <a:buChar char="•"/>
              <a:defRPr sz="17900" b="0" i="0" u="none" strike="noStrike" cap="none">
                <a:solidFill>
                  <a:schemeClr val="dk1"/>
                </a:solidFill>
                <a:latin typeface="Arial"/>
                <a:ea typeface="Arial"/>
                <a:cs typeface="Arial"/>
                <a:sym typeface="Arial"/>
              </a:defRPr>
            </a:lvl1pPr>
            <a:lvl2pPr marL="4160838" marR="0" lvl="1" indent="-611187" algn="l" rtl="0">
              <a:spcBef>
                <a:spcPts val="3140"/>
              </a:spcBef>
              <a:spcAft>
                <a:spcPts val="0"/>
              </a:spcAft>
              <a:buClr>
                <a:schemeClr val="dk1"/>
              </a:buClr>
              <a:buSzPct val="100000"/>
              <a:buFont typeface="Arial"/>
              <a:buChar char="–"/>
              <a:defRPr sz="15700" b="0" i="0" u="none" strike="noStrike" cap="none">
                <a:solidFill>
                  <a:schemeClr val="dk1"/>
                </a:solidFill>
                <a:latin typeface="Arial"/>
                <a:ea typeface="Arial"/>
                <a:cs typeface="Arial"/>
                <a:sym typeface="Arial"/>
              </a:defRPr>
            </a:lvl2pPr>
            <a:lvl3pPr marL="6400800" marR="0" lvl="2" indent="-431800" algn="l" rtl="0">
              <a:spcBef>
                <a:spcPts val="2680"/>
              </a:spcBef>
              <a:spcAft>
                <a:spcPts val="0"/>
              </a:spcAft>
              <a:buClr>
                <a:schemeClr val="dk1"/>
              </a:buClr>
              <a:buSzPct val="100000"/>
              <a:buFont typeface="Arial"/>
              <a:buChar char="•"/>
              <a:defRPr sz="13400" b="0" i="0" u="none" strike="noStrike" cap="none">
                <a:solidFill>
                  <a:schemeClr val="dk1"/>
                </a:solidFill>
                <a:latin typeface="Arial"/>
                <a:ea typeface="Arial"/>
                <a:cs typeface="Arial"/>
                <a:sym typeface="Arial"/>
              </a:defRPr>
            </a:lvl3pPr>
            <a:lvl4pPr marL="8961438" marR="0" lvl="3" indent="-579438" algn="l" rtl="0">
              <a:spcBef>
                <a:spcPts val="2240"/>
              </a:spcBef>
              <a:spcAft>
                <a:spcPts val="0"/>
              </a:spcAft>
              <a:buClr>
                <a:schemeClr val="dk1"/>
              </a:buClr>
              <a:buSzPct val="100000"/>
              <a:buFont typeface="Arial"/>
              <a:buChar char="–"/>
              <a:defRPr sz="11200" b="0" i="0" u="none" strike="noStrike" cap="none">
                <a:solidFill>
                  <a:schemeClr val="dk1"/>
                </a:solidFill>
                <a:latin typeface="Arial"/>
                <a:ea typeface="Arial"/>
                <a:cs typeface="Arial"/>
                <a:sym typeface="Arial"/>
              </a:defRPr>
            </a:lvl4pPr>
            <a:lvl5pPr marL="11522075" marR="0" lvl="4" indent="-574675" algn="l" rtl="0">
              <a:spcBef>
                <a:spcPts val="2240"/>
              </a:spcBef>
              <a:spcAft>
                <a:spcPts val="0"/>
              </a:spcAft>
              <a:buClr>
                <a:schemeClr val="dk1"/>
              </a:buClr>
              <a:buSzPct val="100000"/>
              <a:buFont typeface="Arial"/>
              <a:buChar char="»"/>
              <a:defRPr sz="11200" b="0" i="0" u="none" strike="noStrike" cap="none">
                <a:solidFill>
                  <a:schemeClr val="dk1"/>
                </a:solidFill>
                <a:latin typeface="Arial"/>
                <a:ea typeface="Arial"/>
                <a:cs typeface="Arial"/>
                <a:sym typeface="Arial"/>
              </a:defRPr>
            </a:lvl5pPr>
            <a:lvl6pPr marL="11979275" marR="0" lvl="5" indent="-574675" algn="l" rtl="0">
              <a:spcBef>
                <a:spcPts val="2240"/>
              </a:spcBef>
              <a:spcAft>
                <a:spcPts val="0"/>
              </a:spcAft>
              <a:buClr>
                <a:schemeClr val="dk1"/>
              </a:buClr>
              <a:buSzPct val="100000"/>
              <a:buFont typeface="Arial"/>
              <a:buChar char="»"/>
              <a:defRPr sz="11200" b="0" i="0" u="none" strike="noStrike" cap="none">
                <a:solidFill>
                  <a:schemeClr val="dk1"/>
                </a:solidFill>
                <a:latin typeface="Arial"/>
                <a:ea typeface="Arial"/>
                <a:cs typeface="Arial"/>
                <a:sym typeface="Arial"/>
              </a:defRPr>
            </a:lvl6pPr>
            <a:lvl7pPr marL="12436475" marR="0" lvl="6" indent="-574675" algn="l" rtl="0">
              <a:spcBef>
                <a:spcPts val="2240"/>
              </a:spcBef>
              <a:spcAft>
                <a:spcPts val="0"/>
              </a:spcAft>
              <a:buClr>
                <a:schemeClr val="dk1"/>
              </a:buClr>
              <a:buSzPct val="100000"/>
              <a:buFont typeface="Arial"/>
              <a:buChar char="»"/>
              <a:defRPr sz="11200" b="0" i="0" u="none" strike="noStrike" cap="none">
                <a:solidFill>
                  <a:schemeClr val="dk1"/>
                </a:solidFill>
                <a:latin typeface="Arial"/>
                <a:ea typeface="Arial"/>
                <a:cs typeface="Arial"/>
                <a:sym typeface="Arial"/>
              </a:defRPr>
            </a:lvl7pPr>
            <a:lvl8pPr marL="12893675" marR="0" lvl="7" indent="-574675" algn="l" rtl="0">
              <a:spcBef>
                <a:spcPts val="2240"/>
              </a:spcBef>
              <a:spcAft>
                <a:spcPts val="0"/>
              </a:spcAft>
              <a:buClr>
                <a:schemeClr val="dk1"/>
              </a:buClr>
              <a:buSzPct val="100000"/>
              <a:buFont typeface="Arial"/>
              <a:buChar char="»"/>
              <a:defRPr sz="11200" b="0" i="0" u="none" strike="noStrike" cap="none">
                <a:solidFill>
                  <a:schemeClr val="dk1"/>
                </a:solidFill>
                <a:latin typeface="Arial"/>
                <a:ea typeface="Arial"/>
                <a:cs typeface="Arial"/>
                <a:sym typeface="Arial"/>
              </a:defRPr>
            </a:lvl8pPr>
            <a:lvl9pPr marL="13350875" marR="0" lvl="8" indent="-574675" algn="l" rtl="0">
              <a:spcBef>
                <a:spcPts val="2240"/>
              </a:spcBef>
              <a:spcAft>
                <a:spcPts val="0"/>
              </a:spcAft>
              <a:buClr>
                <a:schemeClr val="dk1"/>
              </a:buClr>
              <a:buSzPct val="100000"/>
              <a:buFont typeface="Arial"/>
              <a:buChar char="»"/>
              <a:defRPr sz="112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dt" idx="10"/>
          </p:nvPr>
        </p:nvSpPr>
        <p:spPr>
          <a:xfrm>
            <a:off x="1646125" y="43299768"/>
            <a:ext cx="7680552" cy="330199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78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None/>
              <a:defRPr sz="101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01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01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0100" b="0" i="0" u="none" strike="noStrike" cap="none">
                <a:solidFill>
                  <a:schemeClr val="dk1"/>
                </a:solidFill>
                <a:latin typeface="Arial"/>
                <a:ea typeface="Arial"/>
                <a:cs typeface="Arial"/>
                <a:sym typeface="Arial"/>
              </a:defRPr>
            </a:lvl5pPr>
            <a:lvl6pPr marL="2286000" marR="0" lvl="5" indent="0" algn="l" rtl="0">
              <a:spcBef>
                <a:spcPts val="0"/>
              </a:spcBef>
              <a:buNone/>
              <a:defRPr sz="10100" b="0" i="0" u="none" strike="noStrike" cap="none">
                <a:solidFill>
                  <a:schemeClr val="dk1"/>
                </a:solidFill>
                <a:latin typeface="Arial"/>
                <a:ea typeface="Arial"/>
                <a:cs typeface="Arial"/>
                <a:sym typeface="Arial"/>
              </a:defRPr>
            </a:lvl6pPr>
            <a:lvl7pPr marL="2743200" marR="0" lvl="6" indent="0" algn="l" rtl="0">
              <a:spcBef>
                <a:spcPts val="0"/>
              </a:spcBef>
              <a:buNone/>
              <a:defRPr sz="10100" b="0" i="0" u="none" strike="noStrike" cap="none">
                <a:solidFill>
                  <a:schemeClr val="dk1"/>
                </a:solidFill>
                <a:latin typeface="Arial"/>
                <a:ea typeface="Arial"/>
                <a:cs typeface="Arial"/>
                <a:sym typeface="Arial"/>
              </a:defRPr>
            </a:lvl7pPr>
            <a:lvl8pPr marL="3200400" marR="0" lvl="7" indent="0" algn="l" rtl="0">
              <a:spcBef>
                <a:spcPts val="0"/>
              </a:spcBef>
              <a:buNone/>
              <a:defRPr sz="10100" b="0" i="0" u="none" strike="noStrike" cap="none">
                <a:solidFill>
                  <a:schemeClr val="dk1"/>
                </a:solidFill>
                <a:latin typeface="Arial"/>
                <a:ea typeface="Arial"/>
                <a:cs typeface="Arial"/>
                <a:sym typeface="Arial"/>
              </a:defRPr>
            </a:lvl8pPr>
            <a:lvl9pPr marL="3657600" marR="0" lvl="8" indent="0" algn="l" rtl="0">
              <a:spcBef>
                <a:spcPts val="0"/>
              </a:spcBef>
              <a:buNone/>
              <a:defRPr sz="101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ftr" idx="11"/>
          </p:nvPr>
        </p:nvSpPr>
        <p:spPr>
          <a:xfrm>
            <a:off x="11247325" y="43299768"/>
            <a:ext cx="10423752" cy="3301999"/>
          </a:xfrm>
          <a:prstGeom prst="rect">
            <a:avLst/>
          </a:prstGeom>
          <a:noFill/>
          <a:ln>
            <a:noFill/>
          </a:ln>
        </p:spPr>
        <p:txBody>
          <a:bodyPr lIns="91425" tIns="91425" rIns="91425" bIns="91425" anchor="t" anchorCtr="0"/>
          <a:lstStyle>
            <a:lvl1pPr marL="0" marR="0" lvl="0" indent="0" algn="ctr" rtl="0">
              <a:spcBef>
                <a:spcPts val="0"/>
              </a:spcBef>
              <a:spcAft>
                <a:spcPts val="0"/>
              </a:spcAft>
              <a:buNone/>
              <a:defRPr sz="78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None/>
              <a:defRPr sz="101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01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01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0100" b="0" i="0" u="none" strike="noStrike" cap="none">
                <a:solidFill>
                  <a:schemeClr val="dk1"/>
                </a:solidFill>
                <a:latin typeface="Arial"/>
                <a:ea typeface="Arial"/>
                <a:cs typeface="Arial"/>
                <a:sym typeface="Arial"/>
              </a:defRPr>
            </a:lvl5pPr>
            <a:lvl6pPr marL="2286000" marR="0" lvl="5" indent="0" algn="l" rtl="0">
              <a:spcBef>
                <a:spcPts val="0"/>
              </a:spcBef>
              <a:buNone/>
              <a:defRPr sz="10100" b="0" i="0" u="none" strike="noStrike" cap="none">
                <a:solidFill>
                  <a:schemeClr val="dk1"/>
                </a:solidFill>
                <a:latin typeface="Arial"/>
                <a:ea typeface="Arial"/>
                <a:cs typeface="Arial"/>
                <a:sym typeface="Arial"/>
              </a:defRPr>
            </a:lvl6pPr>
            <a:lvl7pPr marL="2743200" marR="0" lvl="6" indent="0" algn="l" rtl="0">
              <a:spcBef>
                <a:spcPts val="0"/>
              </a:spcBef>
              <a:buNone/>
              <a:defRPr sz="10100" b="0" i="0" u="none" strike="noStrike" cap="none">
                <a:solidFill>
                  <a:schemeClr val="dk1"/>
                </a:solidFill>
                <a:latin typeface="Arial"/>
                <a:ea typeface="Arial"/>
                <a:cs typeface="Arial"/>
                <a:sym typeface="Arial"/>
              </a:defRPr>
            </a:lvl7pPr>
            <a:lvl8pPr marL="3200400" marR="0" lvl="7" indent="0" algn="l" rtl="0">
              <a:spcBef>
                <a:spcPts val="0"/>
              </a:spcBef>
              <a:buNone/>
              <a:defRPr sz="10100" b="0" i="0" u="none" strike="noStrike" cap="none">
                <a:solidFill>
                  <a:schemeClr val="dk1"/>
                </a:solidFill>
                <a:latin typeface="Arial"/>
                <a:ea typeface="Arial"/>
                <a:cs typeface="Arial"/>
                <a:sym typeface="Arial"/>
              </a:defRPr>
            </a:lvl8pPr>
            <a:lvl9pPr marL="3657600" marR="0" lvl="8" indent="0" algn="l" rtl="0">
              <a:spcBef>
                <a:spcPts val="0"/>
              </a:spcBef>
              <a:buNone/>
              <a:defRPr sz="101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23591725" y="43299768"/>
            <a:ext cx="7680552" cy="3301999"/>
          </a:xfrm>
          <a:prstGeom prst="rect">
            <a:avLst/>
          </a:prstGeom>
          <a:noFill/>
          <a:ln>
            <a:noFill/>
          </a:ln>
        </p:spPr>
        <p:txBody>
          <a:bodyPr lIns="512050" tIns="256025" rIns="512050" bIns="256025" anchor="t" anchorCtr="0">
            <a:noAutofit/>
          </a:bodyPr>
          <a:lstStyle/>
          <a:p>
            <a:pPr marL="0" marR="0" lvl="0" indent="0" algn="r" rtl="0">
              <a:spcBef>
                <a:spcPts val="0"/>
              </a:spcBef>
              <a:spcAft>
                <a:spcPts val="0"/>
              </a:spcAft>
              <a:buSzPct val="25000"/>
              <a:buNone/>
            </a:pPr>
            <a:fld id="{00000000-1234-1234-1234-123412341234}" type="slidenum">
              <a:rPr lang="en-US" sz="7800" b="0" i="0" u="none" strike="noStrike" cap="none">
                <a:solidFill>
                  <a:schemeClr val="dk1"/>
                </a:solidFill>
                <a:latin typeface="Arial"/>
                <a:ea typeface="Arial"/>
                <a:cs typeface="Arial"/>
                <a:sym typeface="Arial"/>
              </a:rPr>
              <a:t>‹#›</a:t>
            </a:fld>
            <a:endParaRPr lang="en-US" sz="78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image" Target="../media/image8.png"/><Relationship Id="rId3" Type="http://schemas.openxmlformats.org/officeDocument/2006/relationships/hyperlink" Target="https://afni.nimh.nih.gov/" TargetMode="External"/><Relationship Id="rId7" Type="http://schemas.openxmlformats.org/officeDocument/2006/relationships/image" Target="../media/image3.png"/><Relationship Id="rId12" Type="http://schemas.openxmlformats.org/officeDocument/2006/relationships/hyperlink" Target="http://brainsuite.org/BFP" TargetMode="External"/><Relationship Id="rId2" Type="http://schemas.openxmlformats.org/officeDocument/2006/relationships/notesSlide" Target="../notesSlides/notesSlide1.xml"/><Relationship Id="rId16" Type="http://schemas.openxmlformats.org/officeDocument/2006/relationships/image" Target="../media/image11.svg"/><Relationship Id="rId1" Type="http://schemas.openxmlformats.org/officeDocument/2006/relationships/slideLayout" Target="../slideLayouts/slideLayout1.xml"/><Relationship Id="rId6" Type="http://schemas.openxmlformats.org/officeDocument/2006/relationships/image" Target="../media/image2.tiff"/><Relationship Id="rId11" Type="http://schemas.openxmlformats.org/officeDocument/2006/relationships/image" Target="../media/image7.png"/><Relationship Id="rId5" Type="http://schemas.openxmlformats.org/officeDocument/2006/relationships/image" Target="../media/image1.jpg"/><Relationship Id="rId15" Type="http://schemas.openxmlformats.org/officeDocument/2006/relationships/image" Target="../media/image10.png"/><Relationship Id="rId10" Type="http://schemas.openxmlformats.org/officeDocument/2006/relationships/image" Target="../media/image6.png"/><Relationship Id="rId4" Type="http://schemas.openxmlformats.org/officeDocument/2006/relationships/hyperlink" Target="http://brainsuite.org/" TargetMode="External"/><Relationship Id="rId9" Type="http://schemas.openxmlformats.org/officeDocument/2006/relationships/image" Target="../media/image5.png"/><Relationship Id="rId1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8"/>
        <p:cNvGrpSpPr/>
        <p:nvPr/>
      </p:nvGrpSpPr>
      <p:grpSpPr>
        <a:xfrm>
          <a:off x="0" y="0"/>
          <a:ext cx="0" cy="0"/>
          <a:chOff x="0" y="0"/>
          <a:chExt cx="0" cy="0"/>
        </a:xfrm>
      </p:grpSpPr>
      <p:sp>
        <p:nvSpPr>
          <p:cNvPr id="93" name="Shape 93"/>
          <p:cNvSpPr txBox="1"/>
          <p:nvPr/>
        </p:nvSpPr>
        <p:spPr>
          <a:xfrm>
            <a:off x="2743200" y="247075"/>
            <a:ext cx="28381200" cy="3810000"/>
          </a:xfrm>
          <a:prstGeom prst="rect">
            <a:avLst/>
          </a:prstGeom>
          <a:noFill/>
          <a:ln>
            <a:noFill/>
          </a:ln>
        </p:spPr>
        <p:txBody>
          <a:bodyPr lIns="91425" tIns="45700" rIns="91425" bIns="45700" anchor="t" anchorCtr="0">
            <a:noAutofit/>
          </a:bodyPr>
          <a:lstStyle/>
          <a:p>
            <a:pPr lvl="0" algn="ctr">
              <a:buSzPct val="25000"/>
            </a:pPr>
            <a:r>
              <a:rPr lang="en-US" sz="7200" b="1" dirty="0">
                <a:solidFill>
                  <a:schemeClr val="dk1"/>
                </a:solidFill>
                <a:latin typeface="Calibri"/>
                <a:ea typeface="Calibri"/>
                <a:cs typeface="Calibri"/>
                <a:sym typeface="Calibri"/>
              </a:rPr>
              <a:t>BFP: A </a:t>
            </a:r>
            <a:r>
              <a:rPr lang="en-US" sz="7200" b="1" dirty="0" err="1">
                <a:solidFill>
                  <a:schemeClr val="dk1"/>
                </a:solidFill>
                <a:latin typeface="Calibri"/>
                <a:ea typeface="Calibri"/>
                <a:cs typeface="Calibri"/>
                <a:sym typeface="Calibri"/>
              </a:rPr>
              <a:t>BrainSuite</a:t>
            </a:r>
            <a:r>
              <a:rPr lang="en-US" sz="7200" b="1" dirty="0">
                <a:solidFill>
                  <a:schemeClr val="dk1"/>
                </a:solidFill>
                <a:latin typeface="Calibri"/>
                <a:ea typeface="Calibri"/>
                <a:cs typeface="Calibri"/>
                <a:sym typeface="Calibri"/>
              </a:rPr>
              <a:t> fMRI Pipeline</a:t>
            </a:r>
          </a:p>
          <a:p>
            <a:pPr lvl="0" algn="ctr">
              <a:buSzPct val="25000"/>
            </a:pPr>
            <a:r>
              <a:rPr lang="en-US" sz="4800" dirty="0">
                <a:solidFill>
                  <a:schemeClr val="dk1"/>
                </a:solidFill>
                <a:latin typeface="Calibri"/>
                <a:ea typeface="Calibri"/>
                <a:cs typeface="Calibri"/>
                <a:sym typeface="Calibri"/>
              </a:rPr>
              <a:t>Anand A. Joshi</a:t>
            </a:r>
            <a:r>
              <a:rPr lang="en-US" sz="4800" baseline="30000" dirty="0">
                <a:solidFill>
                  <a:schemeClr val="dk1"/>
                </a:solidFill>
                <a:latin typeface="Calibri"/>
                <a:ea typeface="Calibri"/>
                <a:cs typeface="Calibri"/>
                <a:sym typeface="Calibri"/>
              </a:rPr>
              <a:t>1</a:t>
            </a:r>
            <a:r>
              <a:rPr lang="en-US" sz="4800" dirty="0">
                <a:solidFill>
                  <a:schemeClr val="dk1"/>
                </a:solidFill>
                <a:latin typeface="Calibri"/>
                <a:ea typeface="Calibri"/>
                <a:cs typeface="Calibri"/>
                <a:sym typeface="Calibri"/>
              </a:rPr>
              <a:t>, </a:t>
            </a:r>
            <a:r>
              <a:rPr lang="en-US" sz="4800" dirty="0" err="1">
                <a:solidFill>
                  <a:schemeClr val="dk1"/>
                </a:solidFill>
                <a:latin typeface="Calibri"/>
                <a:ea typeface="Calibri"/>
                <a:cs typeface="Calibri"/>
                <a:sym typeface="Calibri"/>
              </a:rPr>
              <a:t>Dakarai</a:t>
            </a:r>
            <a:r>
              <a:rPr lang="en-US" sz="4800" dirty="0">
                <a:solidFill>
                  <a:schemeClr val="dk1"/>
                </a:solidFill>
                <a:latin typeface="Calibri"/>
                <a:ea typeface="Calibri"/>
                <a:cs typeface="Calibri"/>
                <a:sym typeface="Calibri"/>
              </a:rPr>
              <a:t> McCoy</a:t>
            </a:r>
            <a:r>
              <a:rPr lang="en-US" sz="4800" baseline="30000" dirty="0">
                <a:solidFill>
                  <a:schemeClr val="dk1"/>
                </a:solidFill>
                <a:latin typeface="Calibri"/>
                <a:ea typeface="Calibri"/>
                <a:cs typeface="Calibri"/>
                <a:sym typeface="Calibri"/>
              </a:rPr>
              <a:t>1</a:t>
            </a:r>
            <a:r>
              <a:rPr lang="en-US" sz="4800" dirty="0">
                <a:solidFill>
                  <a:schemeClr val="dk1"/>
                </a:solidFill>
                <a:latin typeface="Calibri"/>
                <a:ea typeface="Calibri"/>
                <a:cs typeface="Calibri"/>
                <a:sym typeface="Calibri"/>
              </a:rPr>
              <a:t>, </a:t>
            </a:r>
            <a:r>
              <a:rPr lang="en-US" sz="4800" dirty="0" err="1">
                <a:solidFill>
                  <a:schemeClr val="dk1"/>
                </a:solidFill>
                <a:latin typeface="Calibri"/>
                <a:ea typeface="Calibri"/>
                <a:cs typeface="Calibri"/>
                <a:sym typeface="Calibri"/>
              </a:rPr>
              <a:t>Minqi</a:t>
            </a:r>
            <a:r>
              <a:rPr lang="en-US" sz="4800" dirty="0">
                <a:solidFill>
                  <a:schemeClr val="dk1"/>
                </a:solidFill>
                <a:latin typeface="Calibri"/>
                <a:ea typeface="Calibri"/>
                <a:cs typeface="Calibri"/>
                <a:sym typeface="Calibri"/>
              </a:rPr>
              <a:t> Chong</a:t>
            </a:r>
            <a:r>
              <a:rPr lang="en-US" sz="4800" baseline="30000" dirty="0">
                <a:solidFill>
                  <a:schemeClr val="dk1"/>
                </a:solidFill>
                <a:latin typeface="Calibri"/>
                <a:ea typeface="Calibri"/>
                <a:cs typeface="Calibri"/>
                <a:sym typeface="Calibri"/>
              </a:rPr>
              <a:t>1</a:t>
            </a:r>
            <a:r>
              <a:rPr lang="en-US" sz="4800" dirty="0">
                <a:solidFill>
                  <a:schemeClr val="dk1"/>
                </a:solidFill>
                <a:latin typeface="Calibri"/>
                <a:ea typeface="Calibri"/>
                <a:cs typeface="Calibri"/>
                <a:sym typeface="Calibri"/>
              </a:rPr>
              <a:t>, Jian Li</a:t>
            </a:r>
            <a:r>
              <a:rPr lang="en-US" sz="4800" baseline="30000" dirty="0">
                <a:solidFill>
                  <a:schemeClr val="dk1"/>
                </a:solidFill>
                <a:latin typeface="Calibri"/>
                <a:ea typeface="Calibri"/>
                <a:cs typeface="Calibri"/>
                <a:sym typeface="Calibri"/>
              </a:rPr>
              <a:t>1</a:t>
            </a:r>
            <a:r>
              <a:rPr lang="en-US" sz="4800" dirty="0">
                <a:solidFill>
                  <a:schemeClr val="dk1"/>
                </a:solidFill>
                <a:latin typeface="Calibri"/>
                <a:ea typeface="Calibri"/>
                <a:cs typeface="Calibri"/>
                <a:sym typeface="Calibri"/>
              </a:rPr>
              <a:t>, </a:t>
            </a:r>
            <a:r>
              <a:rPr lang="en-US" sz="4800" dirty="0" err="1">
                <a:solidFill>
                  <a:schemeClr val="dk1"/>
                </a:solidFill>
                <a:latin typeface="Calibri"/>
                <a:ea typeface="Calibri"/>
                <a:cs typeface="Calibri"/>
                <a:sym typeface="Calibri"/>
              </a:rPr>
              <a:t>Soyoung</a:t>
            </a:r>
            <a:r>
              <a:rPr lang="en-US" sz="4800" dirty="0">
                <a:solidFill>
                  <a:schemeClr val="dk1"/>
                </a:solidFill>
                <a:latin typeface="Calibri"/>
                <a:ea typeface="Calibri"/>
                <a:cs typeface="Calibri"/>
                <a:sym typeface="Calibri"/>
              </a:rPr>
              <a:t> Choi</a:t>
            </a:r>
            <a:r>
              <a:rPr lang="en-US" sz="4800" baseline="30000" dirty="0">
                <a:solidFill>
                  <a:schemeClr val="dk1"/>
                </a:solidFill>
                <a:latin typeface="Calibri"/>
                <a:ea typeface="Calibri"/>
                <a:cs typeface="Calibri"/>
                <a:sym typeface="Calibri"/>
              </a:rPr>
              <a:t>1</a:t>
            </a:r>
            <a:r>
              <a:rPr lang="en-US" sz="4800" dirty="0">
                <a:solidFill>
                  <a:schemeClr val="dk1"/>
                </a:solidFill>
                <a:latin typeface="Calibri"/>
                <a:ea typeface="Calibri"/>
                <a:cs typeface="Calibri"/>
                <a:sym typeface="Calibri"/>
              </a:rPr>
              <a:t>, </a:t>
            </a:r>
          </a:p>
          <a:p>
            <a:pPr lvl="0" algn="ctr">
              <a:buSzPct val="25000"/>
            </a:pPr>
            <a:r>
              <a:rPr lang="en-US" sz="4800" dirty="0">
                <a:solidFill>
                  <a:schemeClr val="dk1"/>
                </a:solidFill>
                <a:latin typeface="Calibri"/>
                <a:ea typeface="Calibri"/>
                <a:cs typeface="Calibri"/>
                <a:sym typeface="Calibri"/>
              </a:rPr>
              <a:t>David W. Shattuck</a:t>
            </a:r>
            <a:r>
              <a:rPr lang="en-US" sz="4800" baseline="30000" dirty="0">
                <a:solidFill>
                  <a:schemeClr val="dk1"/>
                </a:solidFill>
                <a:latin typeface="Calibri"/>
                <a:ea typeface="Calibri"/>
                <a:cs typeface="Calibri"/>
                <a:sym typeface="Calibri"/>
              </a:rPr>
              <a:t>2</a:t>
            </a:r>
            <a:r>
              <a:rPr lang="en-US" sz="4800" dirty="0">
                <a:solidFill>
                  <a:schemeClr val="dk1"/>
                </a:solidFill>
                <a:latin typeface="Calibri"/>
                <a:ea typeface="Calibri"/>
                <a:cs typeface="Calibri"/>
                <a:sym typeface="Calibri"/>
              </a:rPr>
              <a:t>, Richard M. Leahy</a:t>
            </a:r>
            <a:r>
              <a:rPr lang="en-US" sz="4800" baseline="30000" dirty="0">
                <a:solidFill>
                  <a:schemeClr val="dk1"/>
                </a:solidFill>
                <a:latin typeface="Calibri"/>
                <a:ea typeface="Calibri"/>
                <a:cs typeface="Calibri"/>
                <a:sym typeface="Calibri"/>
              </a:rPr>
              <a:t>1</a:t>
            </a:r>
          </a:p>
          <a:p>
            <a:pPr marL="0" marR="0" lvl="0" indent="0" algn="ctr" rtl="0">
              <a:spcBef>
                <a:spcPts val="0"/>
              </a:spcBef>
              <a:spcAft>
                <a:spcPts val="0"/>
              </a:spcAft>
              <a:buNone/>
            </a:pPr>
            <a:endParaRPr sz="2400" baseline="30000" dirty="0">
              <a:solidFill>
                <a:schemeClr val="dk1"/>
              </a:solidFill>
              <a:latin typeface="Calibri"/>
              <a:ea typeface="Calibri"/>
              <a:cs typeface="Calibri"/>
              <a:sym typeface="Calibri"/>
            </a:endParaRPr>
          </a:p>
          <a:p>
            <a:pPr marL="0" marR="0" lvl="0" indent="0" algn="ctr" rtl="0">
              <a:spcBef>
                <a:spcPts val="0"/>
              </a:spcBef>
              <a:spcAft>
                <a:spcPts val="0"/>
              </a:spcAft>
              <a:buSzPct val="25000"/>
              <a:buNone/>
            </a:pPr>
            <a:r>
              <a:rPr lang="en-US" sz="3600" baseline="30000" dirty="0">
                <a:solidFill>
                  <a:schemeClr val="dk1"/>
                </a:solidFill>
                <a:latin typeface="Calibri"/>
                <a:ea typeface="Calibri"/>
                <a:cs typeface="Calibri"/>
                <a:sym typeface="Calibri"/>
              </a:rPr>
              <a:t>1</a:t>
            </a:r>
            <a:r>
              <a:rPr lang="en-US" sz="3600" b="0" i="0" u="none" strike="noStrike" cap="none" dirty="0">
                <a:solidFill>
                  <a:schemeClr val="dk1"/>
                </a:solidFill>
                <a:latin typeface="Calibri"/>
                <a:ea typeface="Calibri"/>
                <a:cs typeface="Calibri"/>
                <a:sym typeface="Calibri"/>
              </a:rPr>
              <a:t>Signal and Image Processing Institute, </a:t>
            </a:r>
            <a:r>
              <a:rPr lang="en-US" sz="3600" dirty="0">
                <a:solidFill>
                  <a:schemeClr val="dk1"/>
                </a:solidFill>
                <a:latin typeface="Calibri"/>
                <a:ea typeface="Calibri"/>
                <a:cs typeface="Calibri"/>
                <a:sym typeface="Calibri"/>
              </a:rPr>
              <a:t>Universi</a:t>
            </a:r>
            <a:r>
              <a:rPr lang="en-US" sz="3600" b="0" i="0" u="none" strike="noStrike" cap="none" dirty="0">
                <a:solidFill>
                  <a:schemeClr val="dk1"/>
                </a:solidFill>
                <a:latin typeface="Calibri"/>
                <a:ea typeface="Calibri"/>
                <a:cs typeface="Calibri"/>
                <a:sym typeface="Calibri"/>
              </a:rPr>
              <a:t>ty of Southern California, Los Angeles, CA, USA</a:t>
            </a:r>
          </a:p>
          <a:p>
            <a:pPr lvl="0" algn="ctr">
              <a:buSzPct val="25000"/>
            </a:pPr>
            <a:r>
              <a:rPr lang="en-US" sz="3600" baseline="30000" dirty="0">
                <a:solidFill>
                  <a:schemeClr val="dk1"/>
                </a:solidFill>
                <a:latin typeface="Calibri"/>
                <a:ea typeface="Calibri"/>
                <a:cs typeface="Calibri"/>
                <a:sym typeface="Calibri"/>
              </a:rPr>
              <a:t>2</a:t>
            </a:r>
            <a:r>
              <a:rPr lang="en-US" sz="3600" dirty="0">
                <a:solidFill>
                  <a:schemeClr val="dk1"/>
                </a:solidFill>
                <a:latin typeface="Calibri"/>
                <a:ea typeface="Calibri"/>
                <a:cs typeface="Calibri"/>
                <a:sym typeface="Calibri"/>
              </a:rPr>
              <a:t>University of California, Los Angeles, CA</a:t>
            </a:r>
          </a:p>
          <a:p>
            <a:pPr marL="0" marR="0" lvl="0" indent="0" algn="ctr" rtl="0">
              <a:spcBef>
                <a:spcPts val="0"/>
              </a:spcBef>
              <a:spcAft>
                <a:spcPts val="0"/>
              </a:spcAft>
              <a:buSzPct val="25000"/>
              <a:buNone/>
            </a:pPr>
            <a:endParaRPr lang="en-US" sz="3600" b="0" i="0" u="none" strike="noStrike" cap="none" dirty="0">
              <a:solidFill>
                <a:schemeClr val="dk1"/>
              </a:solidFill>
              <a:latin typeface="Calibri"/>
              <a:ea typeface="Calibri"/>
              <a:cs typeface="Calibri"/>
              <a:sym typeface="Calibri"/>
            </a:endParaRPr>
          </a:p>
        </p:txBody>
      </p:sp>
      <p:sp>
        <p:nvSpPr>
          <p:cNvPr id="94" name="Shape 94"/>
          <p:cNvSpPr txBox="1"/>
          <p:nvPr/>
        </p:nvSpPr>
        <p:spPr>
          <a:xfrm>
            <a:off x="16644728" y="41004111"/>
            <a:ext cx="15143452" cy="3880317"/>
          </a:xfrm>
          <a:prstGeom prst="rect">
            <a:avLst/>
          </a:prstGeom>
          <a:noFill/>
          <a:ln>
            <a:noFill/>
          </a:ln>
        </p:spPr>
        <p:txBody>
          <a:bodyPr lIns="91425" tIns="45700" rIns="91425" bIns="45700" anchor="ctr" anchorCtr="0">
            <a:noAutofit/>
          </a:bodyPr>
          <a:lstStyle/>
          <a:p>
            <a:pPr marL="457200" marR="0" lvl="0" indent="-457200" algn="just" rtl="0">
              <a:spcBef>
                <a:spcPts val="0"/>
              </a:spcBef>
              <a:spcAft>
                <a:spcPts val="0"/>
              </a:spcAft>
              <a:buSzPct val="25000"/>
              <a:buNone/>
            </a:pPr>
            <a:r>
              <a:rPr lang="en-US" sz="2400" b="1" i="0" u="none" strike="noStrike" cap="none" dirty="0">
                <a:solidFill>
                  <a:schemeClr val="dk1"/>
                </a:solidFill>
                <a:latin typeface="Calibri"/>
                <a:ea typeface="Calibri"/>
                <a:cs typeface="Calibri"/>
                <a:sym typeface="Calibri"/>
              </a:rPr>
              <a:t>References</a:t>
            </a:r>
          </a:p>
          <a:p>
            <a:pPr marL="514350" lvl="0" indent="-514350">
              <a:buSzPct val="25000"/>
              <a:buAutoNum type="arabicPeriod"/>
            </a:pPr>
            <a:r>
              <a:rPr lang="en-US" sz="2400" dirty="0">
                <a:solidFill>
                  <a:schemeClr val="dk1"/>
                </a:solidFill>
                <a:latin typeface="Calibri"/>
                <a:ea typeface="Calibri"/>
                <a:cs typeface="Calibri"/>
                <a:sym typeface="Calibri"/>
              </a:rPr>
              <a:t>[1] Glasser MF, </a:t>
            </a:r>
            <a:r>
              <a:rPr lang="en-US" sz="2400" i="1" dirty="0">
                <a:solidFill>
                  <a:schemeClr val="dk1"/>
                </a:solidFill>
                <a:latin typeface="Calibri"/>
                <a:ea typeface="Calibri"/>
                <a:cs typeface="Calibri"/>
                <a:sym typeface="Calibri"/>
              </a:rPr>
              <a:t>et al</a:t>
            </a:r>
            <a:r>
              <a:rPr lang="en-US" sz="2400" dirty="0">
                <a:solidFill>
                  <a:schemeClr val="dk1"/>
                </a:solidFill>
                <a:latin typeface="Calibri"/>
                <a:ea typeface="Calibri"/>
                <a:cs typeface="Calibri"/>
                <a:sym typeface="Calibri"/>
              </a:rPr>
              <a:t>., The minimal preprocessing pipelines for the Human Connectome Project, Neuroimage 2013.</a:t>
            </a:r>
          </a:p>
          <a:p>
            <a:pPr marL="514350" lvl="0" indent="-514350">
              <a:buSzPct val="25000"/>
              <a:buAutoNum type="arabicPeriod"/>
            </a:pPr>
            <a:r>
              <a:rPr lang="en-US" sz="2400" dirty="0">
                <a:solidFill>
                  <a:schemeClr val="dk1"/>
                </a:solidFill>
                <a:latin typeface="Calibri"/>
                <a:ea typeface="Calibri"/>
                <a:cs typeface="Calibri"/>
                <a:sym typeface="Calibri"/>
              </a:rPr>
              <a:t>[2] Joshi A. A. </a:t>
            </a:r>
            <a:r>
              <a:rPr lang="en-US" sz="2400" i="1" dirty="0">
                <a:solidFill>
                  <a:schemeClr val="dk1"/>
                </a:solidFill>
                <a:latin typeface="Calibri"/>
                <a:ea typeface="Calibri"/>
                <a:cs typeface="Calibri"/>
                <a:sym typeface="Calibri"/>
              </a:rPr>
              <a:t>et al.</a:t>
            </a:r>
            <a:r>
              <a:rPr lang="en-US" sz="2400" dirty="0">
                <a:solidFill>
                  <a:schemeClr val="dk1"/>
                </a:solidFill>
                <a:latin typeface="Calibri"/>
                <a:ea typeface="Calibri"/>
                <a:cs typeface="Calibri"/>
                <a:sym typeface="Calibri"/>
              </a:rPr>
              <a:t>, “Are you thinking what I’m thinking? Synchronization of resting fMRI time-series across subjects”, Neuroimage, vol. 172, pp. 740-752, 2018</a:t>
            </a:r>
          </a:p>
          <a:p>
            <a:pPr marL="514350" lvl="0" indent="-514350">
              <a:buSzPct val="25000"/>
              <a:buAutoNum type="arabicPeriod"/>
            </a:pPr>
            <a:r>
              <a:rPr lang="en-US" sz="2400" dirty="0">
                <a:solidFill>
                  <a:schemeClr val="dk1"/>
                </a:solidFill>
                <a:latin typeface="Calibri"/>
                <a:ea typeface="Calibri"/>
                <a:cs typeface="Calibri"/>
                <a:sym typeface="Calibri"/>
              </a:rPr>
              <a:t>[3] Joshi A. A. </a:t>
            </a:r>
            <a:r>
              <a:rPr lang="en-US" sz="2400" i="1" dirty="0">
                <a:solidFill>
                  <a:schemeClr val="dk1"/>
                </a:solidFill>
                <a:latin typeface="Calibri"/>
                <a:ea typeface="Calibri"/>
                <a:cs typeface="Calibri"/>
                <a:sym typeface="Calibri"/>
              </a:rPr>
              <a:t>et al.</a:t>
            </a:r>
            <a:r>
              <a:rPr lang="en-US" sz="2400" dirty="0">
                <a:solidFill>
                  <a:schemeClr val="dk1"/>
                </a:solidFill>
                <a:latin typeface="Calibri"/>
                <a:ea typeface="Calibri"/>
                <a:cs typeface="Calibri"/>
                <a:sym typeface="Calibri"/>
              </a:rPr>
              <a:t> , A Method for Automated Cortical Surface Registration and Labeling, WBIR 2012.</a:t>
            </a:r>
          </a:p>
          <a:p>
            <a:pPr marL="514350" lvl="0" indent="-514350">
              <a:buSzPct val="25000"/>
              <a:buAutoNum type="arabicPeriod"/>
            </a:pPr>
            <a:r>
              <a:rPr lang="en-US" sz="2400" dirty="0">
                <a:solidFill>
                  <a:schemeClr val="dk1"/>
                </a:solidFill>
                <a:latin typeface="Calibri"/>
                <a:ea typeface="Calibri"/>
                <a:cs typeface="Calibri"/>
                <a:sym typeface="Calibri"/>
              </a:rPr>
              <a:t>[4] Li J. </a:t>
            </a:r>
            <a:r>
              <a:rPr lang="en-US" sz="2400" i="1" dirty="0">
                <a:solidFill>
                  <a:schemeClr val="dk1"/>
                </a:solidFill>
                <a:latin typeface="Calibri"/>
                <a:ea typeface="Calibri"/>
                <a:cs typeface="Calibri"/>
                <a:sym typeface="Calibri"/>
              </a:rPr>
              <a:t>et al.</a:t>
            </a:r>
            <a:r>
              <a:rPr lang="en-US" sz="2400" dirty="0">
                <a:solidFill>
                  <a:schemeClr val="dk1"/>
                </a:solidFill>
                <a:latin typeface="Calibri"/>
                <a:ea typeface="Calibri"/>
                <a:cs typeface="Calibri"/>
                <a:sym typeface="Calibri"/>
              </a:rPr>
              <a:t>, Global PDF-based Temporal Non-local Means Filtering Reveals Individual Differences in Brain Connectivity, ISBI, Washington DC, 2018.</a:t>
            </a:r>
          </a:p>
          <a:p>
            <a:pPr marL="514350" lvl="0" indent="-514350">
              <a:buSzPct val="25000"/>
              <a:buAutoNum type="arabicPeriod"/>
            </a:pPr>
            <a:r>
              <a:rPr lang="en-US" sz="2400" dirty="0">
                <a:solidFill>
                  <a:schemeClr val="dk1"/>
                </a:solidFill>
                <a:latin typeface="Calibri"/>
                <a:ea typeface="Calibri"/>
                <a:cs typeface="Calibri"/>
                <a:sym typeface="Calibri"/>
              </a:rPr>
              <a:t>[5] </a:t>
            </a:r>
            <a:r>
              <a:rPr lang="en-US" sz="2400" dirty="0">
                <a:solidFill>
                  <a:schemeClr val="dk1"/>
                </a:solidFill>
                <a:latin typeface="Calibri"/>
                <a:ea typeface="Calibri"/>
                <a:cs typeface="Calibri"/>
                <a:sym typeface="Calibri"/>
                <a:hlinkClick r:id="rId3"/>
              </a:rPr>
              <a:t>https://afni.nimh.nih.gov/</a:t>
            </a:r>
            <a:endParaRPr lang="en-US" sz="2400" dirty="0">
              <a:solidFill>
                <a:schemeClr val="dk1"/>
              </a:solidFill>
              <a:latin typeface="Calibri"/>
              <a:ea typeface="Calibri"/>
              <a:cs typeface="Calibri"/>
              <a:sym typeface="Calibri"/>
            </a:endParaRPr>
          </a:p>
          <a:p>
            <a:pPr marL="514350" lvl="0" indent="-514350">
              <a:buSzPct val="25000"/>
              <a:buAutoNum type="arabicPeriod"/>
            </a:pPr>
            <a:r>
              <a:rPr lang="en-US" sz="2400" dirty="0">
                <a:solidFill>
                  <a:schemeClr val="dk1"/>
                </a:solidFill>
                <a:latin typeface="Calibri"/>
                <a:ea typeface="Calibri"/>
                <a:cs typeface="Calibri"/>
                <a:sym typeface="Calibri"/>
              </a:rPr>
              <a:t>[6] </a:t>
            </a:r>
            <a:r>
              <a:rPr lang="en-US" sz="2400" dirty="0">
                <a:solidFill>
                  <a:schemeClr val="dk1"/>
                </a:solidFill>
                <a:latin typeface="Calibri"/>
                <a:ea typeface="Calibri"/>
                <a:cs typeface="Calibri"/>
                <a:sym typeface="Calibri"/>
                <a:hlinkClick r:id="rId4"/>
              </a:rPr>
              <a:t>http://brainsuite.org/</a:t>
            </a:r>
            <a:endParaRPr lang="en-US" sz="2400" dirty="0">
              <a:solidFill>
                <a:schemeClr val="dk1"/>
              </a:solidFill>
              <a:latin typeface="Calibri"/>
              <a:ea typeface="Calibri"/>
              <a:cs typeface="Calibri"/>
              <a:sym typeface="Calibri"/>
            </a:endParaRPr>
          </a:p>
          <a:p>
            <a:pPr marL="514350" lvl="0" indent="-514350">
              <a:buSzPct val="25000"/>
              <a:buAutoNum type="arabicPeriod"/>
            </a:pPr>
            <a:r>
              <a:rPr lang="en-US" sz="2400" dirty="0">
                <a:solidFill>
                  <a:schemeClr val="dk1"/>
                </a:solidFill>
                <a:latin typeface="Calibri"/>
                <a:ea typeface="Calibri"/>
                <a:cs typeface="Calibri"/>
                <a:sym typeface="Calibri"/>
              </a:rPr>
              <a:t>[7] https://</a:t>
            </a:r>
            <a:r>
              <a:rPr lang="en-US" sz="2400" dirty="0" err="1">
                <a:solidFill>
                  <a:schemeClr val="dk1"/>
                </a:solidFill>
                <a:latin typeface="Calibri"/>
                <a:ea typeface="Calibri"/>
                <a:cs typeface="Calibri"/>
                <a:sym typeface="Calibri"/>
              </a:rPr>
              <a:t>www.fmrib.ox.ac.uk</a:t>
            </a:r>
            <a:r>
              <a:rPr lang="en-US" sz="2400" dirty="0">
                <a:solidFill>
                  <a:schemeClr val="dk1"/>
                </a:solidFill>
                <a:latin typeface="Calibri"/>
                <a:ea typeface="Calibri"/>
                <a:cs typeface="Calibri"/>
                <a:sym typeface="Calibri"/>
              </a:rPr>
              <a:t>/</a:t>
            </a:r>
            <a:r>
              <a:rPr lang="en-US" sz="2400" dirty="0" err="1">
                <a:solidFill>
                  <a:schemeClr val="dk1"/>
                </a:solidFill>
                <a:latin typeface="Calibri"/>
                <a:ea typeface="Calibri"/>
                <a:cs typeface="Calibri"/>
                <a:sym typeface="Calibri"/>
              </a:rPr>
              <a:t>fsl</a:t>
            </a:r>
            <a:endParaRPr lang="en-US" sz="2400" dirty="0">
              <a:solidFill>
                <a:schemeClr val="dk1"/>
              </a:solidFill>
              <a:latin typeface="Calibri"/>
              <a:ea typeface="Calibri"/>
              <a:cs typeface="Calibri"/>
              <a:sym typeface="Calibri"/>
            </a:endParaRPr>
          </a:p>
        </p:txBody>
      </p:sp>
      <p:sp>
        <p:nvSpPr>
          <p:cNvPr id="95" name="Shape 95"/>
          <p:cNvSpPr txBox="1"/>
          <p:nvPr/>
        </p:nvSpPr>
        <p:spPr>
          <a:xfrm>
            <a:off x="537410" y="268068"/>
            <a:ext cx="3060965" cy="707886"/>
          </a:xfrm>
          <a:prstGeom prst="rect">
            <a:avLst/>
          </a:prstGeom>
          <a:noFill/>
          <a:ln>
            <a:noFill/>
          </a:ln>
        </p:spPr>
        <p:txBody>
          <a:bodyPr lIns="91425" tIns="45700" rIns="91425" bIns="45700" anchor="t" anchorCtr="0">
            <a:noAutofit/>
          </a:bodyPr>
          <a:lstStyle/>
          <a:p>
            <a:pPr marL="0" marR="0" lvl="0" indent="0" algn="just" rtl="0">
              <a:spcBef>
                <a:spcPts val="0"/>
              </a:spcBef>
              <a:spcAft>
                <a:spcPts val="0"/>
              </a:spcAft>
              <a:buSzPct val="25000"/>
              <a:buNone/>
            </a:pPr>
            <a:r>
              <a:rPr lang="en-US" sz="4000" b="1" i="0" u="none" strike="noStrike" cap="none" dirty="0">
                <a:solidFill>
                  <a:schemeClr val="dk1"/>
                </a:solidFill>
                <a:latin typeface="Calibri"/>
                <a:ea typeface="Calibri"/>
                <a:cs typeface="Calibri"/>
                <a:sym typeface="Calibri"/>
              </a:rPr>
              <a:t>Poster # </a:t>
            </a:r>
            <a:r>
              <a:rPr lang="en-US" sz="4000" b="1" dirty="0">
                <a:solidFill>
                  <a:schemeClr val="dk1"/>
                </a:solidFill>
                <a:latin typeface="Calibri"/>
                <a:ea typeface="Calibri"/>
                <a:cs typeface="Calibri"/>
                <a:sym typeface="Calibri"/>
              </a:rPr>
              <a:t>2038</a:t>
            </a:r>
          </a:p>
        </p:txBody>
      </p:sp>
      <p:pic>
        <p:nvPicPr>
          <p:cNvPr id="96" name="Shape 96" descr="C:\Users\ajoshi\Documents\SpiderOak\Vert_Formal_Viterbi_CardOnWhite.jpg"/>
          <p:cNvPicPr preferRelativeResize="0"/>
          <p:nvPr/>
        </p:nvPicPr>
        <p:blipFill rotWithShape="1">
          <a:blip r:embed="rId5">
            <a:alphaModFix/>
          </a:blip>
          <a:srcRect l="9624" t="14420" r="10641" b="11979"/>
          <a:stretch/>
        </p:blipFill>
        <p:spPr>
          <a:xfrm>
            <a:off x="537392" y="1350202"/>
            <a:ext cx="4182300" cy="2969100"/>
          </a:xfrm>
          <a:prstGeom prst="rect">
            <a:avLst/>
          </a:prstGeom>
          <a:noFill/>
          <a:ln>
            <a:noFill/>
          </a:ln>
        </p:spPr>
      </p:pic>
      <p:sp>
        <p:nvSpPr>
          <p:cNvPr id="98" name="Shape 98"/>
          <p:cNvSpPr txBox="1"/>
          <p:nvPr/>
        </p:nvSpPr>
        <p:spPr>
          <a:xfrm>
            <a:off x="450925" y="5724746"/>
            <a:ext cx="15544800" cy="4755299"/>
          </a:xfrm>
          <a:prstGeom prst="rect">
            <a:avLst/>
          </a:prstGeom>
          <a:noFill/>
          <a:ln>
            <a:noFill/>
          </a:ln>
        </p:spPr>
        <p:txBody>
          <a:bodyPr lIns="91425" tIns="45700" rIns="91425" bIns="45700" anchor="t" anchorCtr="0">
            <a:noAutofit/>
          </a:bodyPr>
          <a:lstStyle/>
          <a:p>
            <a:pPr marL="457200" lvl="0" indent="-457200" algn="just">
              <a:buClr>
                <a:schemeClr val="dk1"/>
              </a:buClr>
              <a:buSzPct val="100000"/>
              <a:buFont typeface="Calibri"/>
              <a:buChar char="●"/>
            </a:pPr>
            <a:r>
              <a:rPr lang="en-US" sz="3600" dirty="0">
                <a:solidFill>
                  <a:schemeClr val="dk1"/>
                </a:solidFill>
                <a:latin typeface="Calibri"/>
                <a:ea typeface="Calibri"/>
                <a:cs typeface="Calibri"/>
                <a:sym typeface="Calibri"/>
              </a:rPr>
              <a:t>The </a:t>
            </a:r>
            <a:r>
              <a:rPr lang="en-US" sz="3600" dirty="0" err="1">
                <a:solidFill>
                  <a:schemeClr val="dk1"/>
                </a:solidFill>
                <a:latin typeface="Calibri"/>
                <a:ea typeface="Calibri"/>
                <a:cs typeface="Calibri"/>
                <a:sym typeface="Calibri"/>
              </a:rPr>
              <a:t>BrainSuite</a:t>
            </a:r>
            <a:r>
              <a:rPr lang="en-US" sz="3600" dirty="0">
                <a:solidFill>
                  <a:schemeClr val="dk1"/>
                </a:solidFill>
                <a:latin typeface="Calibri"/>
                <a:ea typeface="Calibri"/>
                <a:cs typeface="Calibri"/>
                <a:sym typeface="Calibri"/>
              </a:rPr>
              <a:t> fMRI pipeline (BFP) is an opensource software workflow for processing raw resting fMRI data. The pipeline processes resting fMRI and anatomical (T1) imaging data using a combination of software that includes </a:t>
            </a:r>
            <a:r>
              <a:rPr lang="en-US" sz="3600" dirty="0" err="1">
                <a:solidFill>
                  <a:schemeClr val="dk1"/>
                </a:solidFill>
                <a:latin typeface="Calibri"/>
                <a:ea typeface="Calibri"/>
                <a:cs typeface="Calibri"/>
                <a:sym typeface="Calibri"/>
              </a:rPr>
              <a:t>BrainSuite</a:t>
            </a:r>
            <a:r>
              <a:rPr lang="en-US" sz="3600" dirty="0">
                <a:solidFill>
                  <a:schemeClr val="dk1"/>
                </a:solidFill>
                <a:latin typeface="Calibri"/>
                <a:ea typeface="Calibri"/>
                <a:cs typeface="Calibri"/>
                <a:sym typeface="Calibri"/>
              </a:rPr>
              <a:t>, AFNI, and FSL, as well as MATLAB scripts. </a:t>
            </a:r>
          </a:p>
          <a:p>
            <a:pPr marL="457200" lvl="0" indent="-457200" algn="just">
              <a:buClr>
                <a:schemeClr val="dk1"/>
              </a:buClr>
              <a:buSzPct val="100000"/>
              <a:buFont typeface="Calibri"/>
              <a:buChar char="●"/>
            </a:pPr>
            <a:endParaRPr lang="en-US" sz="3600" dirty="0">
              <a:solidFill>
                <a:schemeClr val="dk1"/>
              </a:solidFill>
              <a:latin typeface="Calibri"/>
              <a:ea typeface="Calibri"/>
              <a:cs typeface="Calibri"/>
              <a:sym typeface="Calibri"/>
            </a:endParaRPr>
          </a:p>
          <a:p>
            <a:pPr marL="457200" lvl="0" indent="-457200" algn="just">
              <a:buClr>
                <a:schemeClr val="dk1"/>
              </a:buClr>
              <a:buSzPct val="100000"/>
              <a:buFont typeface="Calibri"/>
              <a:buChar char="●"/>
            </a:pPr>
            <a:r>
              <a:rPr lang="en-US" sz="3600" dirty="0">
                <a:solidFill>
                  <a:schemeClr val="dk1"/>
                </a:solidFill>
                <a:latin typeface="Calibri"/>
                <a:ea typeface="Calibri"/>
                <a:cs typeface="Calibri"/>
                <a:sym typeface="Calibri"/>
              </a:rPr>
              <a:t>To facilitate interaction across software packages, the processed fMRI data are represented in a common </a:t>
            </a:r>
            <a:r>
              <a:rPr lang="en-US" sz="3600" dirty="0" err="1">
                <a:solidFill>
                  <a:schemeClr val="dk1"/>
                </a:solidFill>
                <a:latin typeface="Calibri"/>
                <a:ea typeface="Calibri"/>
                <a:cs typeface="Calibri"/>
                <a:sym typeface="Calibri"/>
              </a:rPr>
              <a:t>grayordinate</a:t>
            </a:r>
            <a:r>
              <a:rPr lang="en-US" sz="3600" dirty="0">
                <a:solidFill>
                  <a:schemeClr val="dk1"/>
                </a:solidFill>
                <a:latin typeface="Calibri"/>
                <a:ea typeface="Calibri"/>
                <a:cs typeface="Calibri"/>
                <a:sym typeface="Calibri"/>
              </a:rPr>
              <a:t> system. </a:t>
            </a:r>
          </a:p>
          <a:p>
            <a:pPr marL="457200" lvl="0" indent="-457200" algn="just">
              <a:buClr>
                <a:schemeClr val="dk1"/>
              </a:buClr>
              <a:buSzPct val="100000"/>
              <a:buFont typeface="Calibri"/>
              <a:buChar char="●"/>
            </a:pPr>
            <a:endParaRPr lang="en-US" sz="3600" dirty="0">
              <a:solidFill>
                <a:schemeClr val="dk1"/>
              </a:solidFill>
              <a:latin typeface="Calibri"/>
              <a:ea typeface="Calibri"/>
              <a:cs typeface="Calibri"/>
              <a:sym typeface="Calibri"/>
            </a:endParaRPr>
          </a:p>
          <a:p>
            <a:pPr marL="457200" lvl="0" indent="-457200" algn="just">
              <a:buClr>
                <a:schemeClr val="dk1"/>
              </a:buClr>
              <a:buSzPct val="100000"/>
              <a:buFont typeface="Calibri"/>
              <a:buChar char="●"/>
            </a:pPr>
            <a:r>
              <a:rPr lang="en-US" sz="3600" dirty="0">
                <a:solidFill>
                  <a:schemeClr val="dk1"/>
                </a:solidFill>
                <a:latin typeface="Calibri"/>
                <a:ea typeface="Calibri"/>
                <a:cs typeface="Calibri"/>
                <a:sym typeface="Calibri"/>
              </a:rPr>
              <a:t>Unique features of the BFP pipeline include cortically-constrained volumetric registration, global PDF-based non-local means filtering (GPDF) [4], and </a:t>
            </a:r>
            <a:r>
              <a:rPr lang="en-US" sz="3600" dirty="0" err="1">
                <a:solidFill>
                  <a:schemeClr val="dk1"/>
                </a:solidFill>
                <a:latin typeface="Calibri"/>
                <a:ea typeface="Calibri"/>
                <a:cs typeface="Calibri"/>
                <a:sym typeface="Calibri"/>
              </a:rPr>
              <a:t>BrainSync</a:t>
            </a:r>
            <a:r>
              <a:rPr lang="en-US" sz="3600" dirty="0">
                <a:solidFill>
                  <a:schemeClr val="dk1"/>
                </a:solidFill>
                <a:latin typeface="Calibri"/>
                <a:ea typeface="Calibri"/>
                <a:cs typeface="Calibri"/>
                <a:sym typeface="Calibri"/>
              </a:rPr>
              <a:t> [2], a method for temporal synchronization of resting fMRI data across subjects. </a:t>
            </a:r>
          </a:p>
        </p:txBody>
      </p:sp>
      <p:sp>
        <p:nvSpPr>
          <p:cNvPr id="99" name="Shape 99"/>
          <p:cNvSpPr/>
          <p:nvPr/>
        </p:nvSpPr>
        <p:spPr>
          <a:xfrm>
            <a:off x="457200" y="4693553"/>
            <a:ext cx="15544800" cy="807900"/>
          </a:xfrm>
          <a:prstGeom prst="rect">
            <a:avLst/>
          </a:prstGeom>
          <a:solidFill>
            <a:srgbClr val="F2F2F2"/>
          </a:solid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4400" b="1" i="0" u="none" strike="noStrike" cap="none">
                <a:solidFill>
                  <a:schemeClr val="dk1"/>
                </a:solidFill>
                <a:latin typeface="Calibri"/>
                <a:ea typeface="Calibri"/>
                <a:cs typeface="Calibri"/>
                <a:sym typeface="Calibri"/>
              </a:rPr>
              <a:t>Abstract</a:t>
            </a:r>
          </a:p>
        </p:txBody>
      </p:sp>
      <p:sp>
        <p:nvSpPr>
          <p:cNvPr id="100" name="Shape 100"/>
          <p:cNvSpPr/>
          <p:nvPr/>
        </p:nvSpPr>
        <p:spPr>
          <a:xfrm>
            <a:off x="450925" y="12402399"/>
            <a:ext cx="15544800" cy="807900"/>
          </a:xfrm>
          <a:prstGeom prst="rect">
            <a:avLst/>
          </a:prstGeom>
          <a:solidFill>
            <a:srgbClr val="F2F2F2"/>
          </a:solid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4400" b="1" i="0" u="none" strike="noStrike" cap="none" dirty="0">
                <a:solidFill>
                  <a:schemeClr val="dk1"/>
                </a:solidFill>
                <a:latin typeface="Calibri"/>
                <a:ea typeface="Calibri"/>
                <a:cs typeface="Calibri"/>
                <a:sym typeface="Calibri"/>
              </a:rPr>
              <a:t>Materials and Methods</a:t>
            </a:r>
          </a:p>
        </p:txBody>
      </p:sp>
      <p:sp>
        <p:nvSpPr>
          <p:cNvPr id="104" name="Shape 104"/>
          <p:cNvSpPr txBox="1"/>
          <p:nvPr/>
        </p:nvSpPr>
        <p:spPr>
          <a:xfrm>
            <a:off x="16480978" y="34547317"/>
            <a:ext cx="15641875" cy="4404300"/>
          </a:xfrm>
          <a:prstGeom prst="rect">
            <a:avLst/>
          </a:prstGeom>
          <a:noFill/>
          <a:ln>
            <a:noFill/>
          </a:ln>
        </p:spPr>
        <p:txBody>
          <a:bodyPr lIns="91425" tIns="45700" rIns="91425" bIns="45700" anchor="t" anchorCtr="0">
            <a:noAutofit/>
          </a:bodyPr>
          <a:lstStyle/>
          <a:p>
            <a:pPr marL="457200" lvl="0" indent="-457200" algn="just">
              <a:lnSpc>
                <a:spcPct val="115000"/>
              </a:lnSpc>
              <a:buClr>
                <a:schemeClr val="dk1"/>
              </a:buClr>
              <a:buSzPct val="100000"/>
              <a:buFont typeface="Calibri"/>
              <a:buChar char="●"/>
            </a:pPr>
            <a:r>
              <a:rPr lang="en-US" sz="3600" dirty="0">
                <a:solidFill>
                  <a:schemeClr val="dk1"/>
                </a:solidFill>
                <a:latin typeface="Calibri"/>
                <a:ea typeface="Calibri"/>
                <a:cs typeface="Calibri"/>
                <a:sym typeface="Calibri"/>
              </a:rPr>
              <a:t>BFP is a pipeline that can be used with the </a:t>
            </a:r>
            <a:r>
              <a:rPr lang="en-US" sz="3600" dirty="0" err="1">
                <a:solidFill>
                  <a:schemeClr val="dk1"/>
                </a:solidFill>
                <a:latin typeface="Calibri"/>
                <a:ea typeface="Calibri"/>
                <a:cs typeface="Calibri"/>
                <a:sym typeface="Calibri"/>
              </a:rPr>
              <a:t>BrainSuite</a:t>
            </a:r>
            <a:r>
              <a:rPr lang="en-US" sz="3600" dirty="0">
                <a:solidFill>
                  <a:schemeClr val="dk1"/>
                </a:solidFill>
                <a:latin typeface="Calibri"/>
                <a:ea typeface="Calibri"/>
                <a:cs typeface="Calibri"/>
                <a:sym typeface="Calibri"/>
              </a:rPr>
              <a:t> tools (structural and anatomical connectivity analysis for analyzing resting fMRI data. </a:t>
            </a:r>
          </a:p>
          <a:p>
            <a:pPr marL="457200" lvl="0" indent="-457200" algn="just">
              <a:lnSpc>
                <a:spcPct val="115000"/>
              </a:lnSpc>
              <a:buClr>
                <a:schemeClr val="dk1"/>
              </a:buClr>
              <a:buSzPct val="100000"/>
              <a:buFont typeface="Calibri"/>
              <a:buChar char="●"/>
            </a:pPr>
            <a:endParaRPr lang="en-US" sz="3600" dirty="0">
              <a:solidFill>
                <a:schemeClr val="dk1"/>
              </a:solidFill>
              <a:latin typeface="Calibri"/>
              <a:ea typeface="Calibri"/>
              <a:cs typeface="Calibri"/>
              <a:sym typeface="Calibri"/>
            </a:endParaRPr>
          </a:p>
          <a:p>
            <a:pPr marL="457200" lvl="0" indent="-457200" algn="just">
              <a:lnSpc>
                <a:spcPct val="115000"/>
              </a:lnSpc>
              <a:buClr>
                <a:schemeClr val="dk1"/>
              </a:buClr>
              <a:buSzPct val="100000"/>
              <a:buFont typeface="Calibri"/>
              <a:buChar char="●"/>
            </a:pPr>
            <a:r>
              <a:rPr lang="en-US" sz="3600" dirty="0">
                <a:solidFill>
                  <a:schemeClr val="dk1"/>
                </a:solidFill>
                <a:latin typeface="Calibri"/>
                <a:ea typeface="Calibri"/>
                <a:cs typeface="Calibri"/>
                <a:sym typeface="Calibri"/>
              </a:rPr>
              <a:t>By representing data with respect to the BCI-DNI (combined surface/volume atlas) and the HCP’s </a:t>
            </a:r>
            <a:r>
              <a:rPr lang="en-US" sz="3600" dirty="0" err="1">
                <a:solidFill>
                  <a:schemeClr val="dk1"/>
                </a:solidFill>
                <a:latin typeface="Calibri"/>
                <a:ea typeface="Calibri"/>
                <a:cs typeface="Calibri"/>
                <a:sym typeface="Calibri"/>
              </a:rPr>
              <a:t>grayordinate</a:t>
            </a:r>
            <a:r>
              <a:rPr lang="en-US" sz="3600" dirty="0">
                <a:solidFill>
                  <a:schemeClr val="dk1"/>
                </a:solidFill>
                <a:latin typeface="Calibri"/>
                <a:ea typeface="Calibri"/>
                <a:cs typeface="Calibri"/>
                <a:sym typeface="Calibri"/>
              </a:rPr>
              <a:t> representation, we aim to facilitate use of BFP with existing analysis tools. </a:t>
            </a:r>
          </a:p>
          <a:p>
            <a:pPr marL="457200" lvl="0" indent="-457200" algn="just">
              <a:lnSpc>
                <a:spcPct val="115000"/>
              </a:lnSpc>
              <a:buClr>
                <a:schemeClr val="dk1"/>
              </a:buClr>
              <a:buSzPct val="100000"/>
              <a:buFont typeface="Calibri"/>
              <a:buChar char="●"/>
            </a:pPr>
            <a:endParaRPr lang="en-US" sz="3600" dirty="0">
              <a:solidFill>
                <a:schemeClr val="dk1"/>
              </a:solidFill>
              <a:latin typeface="Calibri"/>
              <a:ea typeface="Calibri"/>
              <a:cs typeface="Calibri"/>
              <a:sym typeface="Calibri"/>
            </a:endParaRPr>
          </a:p>
          <a:p>
            <a:pPr marL="457200" lvl="0" indent="-457200" algn="just">
              <a:lnSpc>
                <a:spcPct val="115000"/>
              </a:lnSpc>
              <a:buClr>
                <a:schemeClr val="dk1"/>
              </a:buClr>
              <a:buSzPct val="100000"/>
              <a:buFont typeface="Calibri"/>
              <a:buChar char="●"/>
            </a:pPr>
            <a:r>
              <a:rPr lang="en-US" sz="3600" dirty="0">
                <a:solidFill>
                  <a:schemeClr val="dk1"/>
                </a:solidFill>
                <a:latin typeface="Calibri"/>
                <a:ea typeface="Calibri"/>
                <a:cs typeface="Calibri"/>
                <a:sym typeface="Calibri"/>
              </a:rPr>
              <a:t>BFP also includes several novel features, including surface-constrained volumetric registration to the atlas, GPDF filtering, and the BrainSync transform for temporal synchronization.</a:t>
            </a:r>
          </a:p>
          <a:p>
            <a:pPr marL="457200" lvl="0" indent="-457200" algn="just">
              <a:lnSpc>
                <a:spcPct val="115000"/>
              </a:lnSpc>
              <a:buClr>
                <a:schemeClr val="dk1"/>
              </a:buClr>
              <a:buSzPct val="100000"/>
              <a:buFont typeface="Calibri"/>
              <a:buChar char="●"/>
            </a:pPr>
            <a:endParaRPr lang="en-US" sz="3600" dirty="0">
              <a:solidFill>
                <a:schemeClr val="dk1"/>
              </a:solidFill>
              <a:latin typeface="Calibri"/>
              <a:ea typeface="Calibri"/>
              <a:cs typeface="Calibri"/>
              <a:sym typeface="Calibri"/>
            </a:endParaRPr>
          </a:p>
        </p:txBody>
      </p:sp>
      <p:sp>
        <p:nvSpPr>
          <p:cNvPr id="105" name="Shape 105"/>
          <p:cNvSpPr/>
          <p:nvPr/>
        </p:nvSpPr>
        <p:spPr>
          <a:xfrm>
            <a:off x="16595353" y="33616974"/>
            <a:ext cx="15544800" cy="807900"/>
          </a:xfrm>
          <a:prstGeom prst="rect">
            <a:avLst/>
          </a:prstGeom>
          <a:solidFill>
            <a:srgbClr val="F2F2F2"/>
          </a:solid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4400" b="1" dirty="0">
                <a:solidFill>
                  <a:schemeClr val="dk1"/>
                </a:solidFill>
                <a:latin typeface="Calibri"/>
                <a:ea typeface="Calibri"/>
                <a:cs typeface="Calibri"/>
                <a:sym typeface="Calibri"/>
              </a:rPr>
              <a:t>Conclusion</a:t>
            </a:r>
          </a:p>
        </p:txBody>
      </p:sp>
      <p:sp>
        <p:nvSpPr>
          <p:cNvPr id="106" name="Shape 106"/>
          <p:cNvSpPr txBox="1"/>
          <p:nvPr/>
        </p:nvSpPr>
        <p:spPr>
          <a:xfrm>
            <a:off x="3094150" y="42131760"/>
            <a:ext cx="3060900" cy="708000"/>
          </a:xfrm>
          <a:prstGeom prst="rect">
            <a:avLst/>
          </a:prstGeom>
          <a:noFill/>
          <a:ln>
            <a:noFill/>
          </a:ln>
        </p:spPr>
        <p:txBody>
          <a:bodyPr lIns="91425" tIns="91425" rIns="91425" bIns="91425" anchor="t" anchorCtr="0">
            <a:noAutofit/>
          </a:bodyPr>
          <a:lstStyle/>
          <a:p>
            <a:pPr lvl="0">
              <a:spcBef>
                <a:spcPts val="0"/>
              </a:spcBef>
              <a:buNone/>
            </a:pPr>
            <a:r>
              <a:rPr lang="en-US" sz="4800" b="1">
                <a:solidFill>
                  <a:schemeClr val="lt1"/>
                </a:solidFill>
                <a:latin typeface="Calibri" panose="020F0502020204030204" pitchFamily="34" charset="0"/>
                <a:ea typeface="Calibri"/>
                <a:cs typeface="Calibri" panose="020F0502020204030204" pitchFamily="34" charset="0"/>
                <a:sym typeface="Calibri"/>
              </a:rPr>
              <a:t> BCI-DNI brain atlas</a:t>
            </a:r>
          </a:p>
        </p:txBody>
      </p:sp>
      <p:sp>
        <p:nvSpPr>
          <p:cNvPr id="107" name="Shape 107"/>
          <p:cNvSpPr txBox="1"/>
          <p:nvPr/>
        </p:nvSpPr>
        <p:spPr>
          <a:xfrm>
            <a:off x="10961800" y="42131760"/>
            <a:ext cx="3060900" cy="708000"/>
          </a:xfrm>
          <a:prstGeom prst="rect">
            <a:avLst/>
          </a:prstGeom>
          <a:noFill/>
          <a:ln>
            <a:noFill/>
          </a:ln>
        </p:spPr>
        <p:txBody>
          <a:bodyPr lIns="91425" tIns="91425" rIns="91425" bIns="91425" anchor="t" anchorCtr="0">
            <a:noAutofit/>
          </a:bodyPr>
          <a:lstStyle/>
          <a:p>
            <a:pPr lvl="0" rtl="0">
              <a:spcBef>
                <a:spcPts val="0"/>
              </a:spcBef>
              <a:buNone/>
            </a:pPr>
            <a:r>
              <a:rPr lang="en-US" sz="4800" b="1">
                <a:solidFill>
                  <a:schemeClr val="lt1"/>
                </a:solidFill>
                <a:latin typeface="Calibri" panose="020F0502020204030204" pitchFamily="34" charset="0"/>
                <a:ea typeface="Calibri"/>
                <a:cs typeface="Calibri" panose="020F0502020204030204" pitchFamily="34" charset="0"/>
                <a:sym typeface="Calibri"/>
              </a:rPr>
              <a:t>USCBrain atlas</a:t>
            </a:r>
          </a:p>
        </p:txBody>
      </p:sp>
      <p:sp>
        <p:nvSpPr>
          <p:cNvPr id="114" name="Shape 114"/>
          <p:cNvSpPr/>
          <p:nvPr/>
        </p:nvSpPr>
        <p:spPr>
          <a:xfrm>
            <a:off x="16519770" y="4693561"/>
            <a:ext cx="15544800" cy="807900"/>
          </a:xfrm>
          <a:prstGeom prst="rect">
            <a:avLst/>
          </a:prstGeom>
          <a:solidFill>
            <a:srgbClr val="F2F2F2"/>
          </a:solid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4400" b="1" dirty="0">
                <a:solidFill>
                  <a:schemeClr val="dk1"/>
                </a:solidFill>
                <a:latin typeface="Calibri"/>
                <a:ea typeface="Calibri"/>
                <a:cs typeface="Calibri"/>
                <a:sym typeface="Calibri"/>
              </a:rPr>
              <a:t>Results</a:t>
            </a:r>
          </a:p>
        </p:txBody>
      </p:sp>
      <p:sp>
        <p:nvSpPr>
          <p:cNvPr id="77" name="TextBox 76">
            <a:extLst>
              <a:ext uri="{FF2B5EF4-FFF2-40B4-BE49-F238E27FC236}">
                <a16:creationId xmlns:a16="http://schemas.microsoft.com/office/drawing/2014/main" id="{58947D9E-B3B7-48B0-A9F0-B36D9C45EDD9}"/>
              </a:ext>
            </a:extLst>
          </p:cNvPr>
          <p:cNvSpPr txBox="1"/>
          <p:nvPr/>
        </p:nvSpPr>
        <p:spPr>
          <a:xfrm>
            <a:off x="4318180" y="16523592"/>
            <a:ext cx="915394" cy="307777"/>
          </a:xfrm>
          <a:prstGeom prst="rect">
            <a:avLst/>
          </a:prstGeom>
          <a:noFill/>
        </p:spPr>
        <p:txBody>
          <a:bodyPr wrap="square" rtlCol="0">
            <a:spAutoFit/>
          </a:bodyPr>
          <a:lstStyle/>
          <a:p>
            <a:r>
              <a:rPr lang="en-US" dirty="0">
                <a:solidFill>
                  <a:srgbClr val="FFFF00"/>
                </a:solidFill>
                <a:latin typeface="Calibri" panose="020F0502020204030204" pitchFamily="34" charset="0"/>
                <a:cs typeface="Calibri" panose="020F0502020204030204" pitchFamily="34" charset="0"/>
              </a:rPr>
              <a:t>Cingulate</a:t>
            </a:r>
          </a:p>
        </p:txBody>
      </p:sp>
      <p:pic>
        <p:nvPicPr>
          <p:cNvPr id="9" name="Picture 8">
            <a:extLst>
              <a:ext uri="{FF2B5EF4-FFF2-40B4-BE49-F238E27FC236}">
                <a16:creationId xmlns:a16="http://schemas.microsoft.com/office/drawing/2014/main" id="{B0C85C58-4F60-B843-A68B-9607AEF18FC5}"/>
              </a:ext>
            </a:extLst>
          </p:cNvPr>
          <p:cNvPicPr>
            <a:picLocks noChangeAspect="1"/>
          </p:cNvPicPr>
          <p:nvPr/>
        </p:nvPicPr>
        <p:blipFill>
          <a:blip r:embed="rId6"/>
          <a:stretch>
            <a:fillRect/>
          </a:stretch>
        </p:blipFill>
        <p:spPr>
          <a:xfrm>
            <a:off x="27657465" y="505469"/>
            <a:ext cx="4508934" cy="2956188"/>
          </a:xfrm>
          <a:prstGeom prst="rect">
            <a:avLst/>
          </a:prstGeom>
        </p:spPr>
      </p:pic>
      <p:sp>
        <p:nvSpPr>
          <p:cNvPr id="24" name="TextBox 23">
            <a:extLst>
              <a:ext uri="{FF2B5EF4-FFF2-40B4-BE49-F238E27FC236}">
                <a16:creationId xmlns:a16="http://schemas.microsoft.com/office/drawing/2014/main" id="{13E514EB-F4CA-B94B-B756-6A70718789ED}"/>
              </a:ext>
            </a:extLst>
          </p:cNvPr>
          <p:cNvSpPr txBox="1"/>
          <p:nvPr/>
        </p:nvSpPr>
        <p:spPr>
          <a:xfrm>
            <a:off x="28153852" y="3432070"/>
            <a:ext cx="3634328" cy="400110"/>
          </a:xfrm>
          <a:prstGeom prst="rect">
            <a:avLst/>
          </a:prstGeom>
          <a:noFill/>
        </p:spPr>
        <p:txBody>
          <a:bodyPr wrap="none" rtlCol="0">
            <a:spAutoFit/>
          </a:bodyPr>
          <a:lstStyle/>
          <a:p>
            <a:pPr fontAlgn="base"/>
            <a:r>
              <a:rPr lang="en-US" sz="2000" b="1" dirty="0">
                <a:solidFill>
                  <a:schemeClr val="accent1">
                    <a:lumMod val="50000"/>
                  </a:schemeClr>
                </a:solidFill>
                <a:effectLst>
                  <a:outerShdw blurRad="50800" dist="38100" dir="2700000" algn="tl" rotWithShape="0">
                    <a:prstClr val="black">
                      <a:alpha val="40000"/>
                    </a:prstClr>
                  </a:outerShdw>
                </a:effectLst>
              </a:rPr>
              <a:t>UCLA Brain Mapping Center</a:t>
            </a:r>
          </a:p>
        </p:txBody>
      </p:sp>
      <p:sp>
        <p:nvSpPr>
          <p:cNvPr id="174" name="Shape 98">
            <a:extLst>
              <a:ext uri="{FF2B5EF4-FFF2-40B4-BE49-F238E27FC236}">
                <a16:creationId xmlns:a16="http://schemas.microsoft.com/office/drawing/2014/main" id="{8FB15C1E-8007-6A41-A2BD-C576D6218FA1}"/>
              </a:ext>
            </a:extLst>
          </p:cNvPr>
          <p:cNvSpPr txBox="1"/>
          <p:nvPr/>
        </p:nvSpPr>
        <p:spPr>
          <a:xfrm>
            <a:off x="551873" y="23841085"/>
            <a:ext cx="15544800" cy="4755299"/>
          </a:xfrm>
          <a:prstGeom prst="rect">
            <a:avLst/>
          </a:prstGeom>
          <a:noFill/>
          <a:ln>
            <a:noFill/>
          </a:ln>
        </p:spPr>
        <p:txBody>
          <a:bodyPr lIns="91425" tIns="45700" rIns="91425" bIns="45700" anchor="t" anchorCtr="0">
            <a:noAutofit/>
          </a:bodyPr>
          <a:lstStyle/>
          <a:p>
            <a:pPr marL="457200" lvl="0" indent="-457200" algn="just">
              <a:buClr>
                <a:schemeClr val="dk1"/>
              </a:buClr>
              <a:buSzPct val="100000"/>
              <a:buFont typeface="Calibri"/>
              <a:buChar char="●"/>
            </a:pPr>
            <a:r>
              <a:rPr lang="en-US" sz="3600" dirty="0">
                <a:solidFill>
                  <a:schemeClr val="dk1"/>
                </a:solidFill>
                <a:latin typeface="Calibri"/>
                <a:ea typeface="Calibri"/>
                <a:cs typeface="Calibri"/>
                <a:sym typeface="Calibri"/>
              </a:rPr>
              <a:t>The BFP pipeline consists of three stages: anatomical processing, functional processing, and </a:t>
            </a:r>
            <a:r>
              <a:rPr lang="en-US" sz="3600" dirty="0" err="1">
                <a:solidFill>
                  <a:schemeClr val="dk1"/>
                </a:solidFill>
                <a:latin typeface="Calibri"/>
                <a:ea typeface="Calibri"/>
                <a:cs typeface="Calibri"/>
                <a:sym typeface="Calibri"/>
              </a:rPr>
              <a:t>grayordinate</a:t>
            </a:r>
            <a:r>
              <a:rPr lang="en-US" sz="3600" dirty="0">
                <a:solidFill>
                  <a:schemeClr val="dk1"/>
                </a:solidFill>
                <a:latin typeface="Calibri"/>
                <a:ea typeface="Calibri"/>
                <a:cs typeface="Calibri"/>
                <a:sym typeface="Calibri"/>
              </a:rPr>
              <a:t> generation.</a:t>
            </a:r>
          </a:p>
          <a:p>
            <a:pPr marL="457200" lvl="0" indent="-457200" algn="just">
              <a:buClr>
                <a:schemeClr val="dk1"/>
              </a:buClr>
              <a:buSzPct val="100000"/>
              <a:buFont typeface="Calibri"/>
              <a:buChar char="●"/>
            </a:pPr>
            <a:endParaRPr lang="en-US" sz="3600" dirty="0">
              <a:solidFill>
                <a:schemeClr val="dk1"/>
              </a:solidFill>
              <a:latin typeface="Calibri"/>
              <a:ea typeface="Calibri"/>
              <a:cs typeface="Calibri"/>
              <a:sym typeface="Calibri"/>
            </a:endParaRPr>
          </a:p>
          <a:p>
            <a:pPr lvl="0" algn="just">
              <a:buClr>
                <a:schemeClr val="dk1"/>
              </a:buClr>
              <a:buSzPct val="100000"/>
            </a:pPr>
            <a:r>
              <a:rPr lang="en-US" sz="3600" b="1" dirty="0">
                <a:solidFill>
                  <a:schemeClr val="dk1"/>
                </a:solidFill>
                <a:latin typeface="Calibri"/>
                <a:ea typeface="Calibri"/>
                <a:cs typeface="Calibri"/>
                <a:sym typeface="Calibri"/>
              </a:rPr>
              <a:t>Anatomical preprocessing</a:t>
            </a:r>
          </a:p>
          <a:p>
            <a:pPr marL="457200" lvl="0" indent="-457200" algn="just">
              <a:buClr>
                <a:schemeClr val="dk1"/>
              </a:buClr>
              <a:buSzPct val="100000"/>
              <a:buFont typeface="Calibri"/>
              <a:buChar char="●"/>
            </a:pPr>
            <a:r>
              <a:rPr lang="en-US" sz="3600" dirty="0">
                <a:solidFill>
                  <a:schemeClr val="dk1"/>
                </a:solidFill>
                <a:latin typeface="Calibri"/>
                <a:ea typeface="Calibri"/>
                <a:cs typeface="Calibri"/>
                <a:sym typeface="Calibri"/>
              </a:rPr>
              <a:t>First, the T1 image is resampled to 1mm cubical resolution. Next, the brain is separated from the skull and other surrounding tissues in the resampled T1 image. The extracted brain image is then co-registered to the BCI-DNI atlas [4].</a:t>
            </a:r>
          </a:p>
          <a:p>
            <a:pPr marL="457200" lvl="0" indent="-457200" algn="just">
              <a:buClr>
                <a:schemeClr val="dk1"/>
              </a:buClr>
              <a:buSzPct val="100000"/>
              <a:buFont typeface="Calibri"/>
              <a:buChar char="●"/>
            </a:pPr>
            <a:endParaRPr lang="en-US" sz="3600" dirty="0">
              <a:solidFill>
                <a:schemeClr val="dk1"/>
              </a:solidFill>
              <a:latin typeface="Calibri"/>
              <a:ea typeface="Calibri"/>
              <a:cs typeface="Calibri"/>
              <a:sym typeface="Calibri"/>
            </a:endParaRPr>
          </a:p>
          <a:p>
            <a:pPr marL="457200" indent="-457200" algn="just">
              <a:buClr>
                <a:schemeClr val="dk1"/>
              </a:buClr>
              <a:buSzPct val="100000"/>
              <a:buFont typeface="Calibri"/>
              <a:buChar char="●"/>
            </a:pPr>
            <a:r>
              <a:rPr lang="en-US" sz="3600" dirty="0">
                <a:solidFill>
                  <a:schemeClr val="dk1"/>
                </a:solidFill>
                <a:latin typeface="Calibri"/>
                <a:ea typeface="Calibri"/>
                <a:cs typeface="Calibri"/>
                <a:sym typeface="Calibri"/>
              </a:rPr>
              <a:t>The anatomical processing pipeline in BFP is based mainly on BrainSuite [6]. The cortical surface extraction sequence in </a:t>
            </a:r>
            <a:r>
              <a:rPr lang="en-US" sz="3600" dirty="0" err="1">
                <a:solidFill>
                  <a:schemeClr val="dk1"/>
                </a:solidFill>
                <a:latin typeface="Calibri"/>
                <a:ea typeface="Calibri"/>
                <a:cs typeface="Calibri"/>
                <a:sym typeface="Calibri"/>
              </a:rPr>
              <a:t>BrainSuite</a:t>
            </a:r>
            <a:r>
              <a:rPr lang="en-US" sz="3600" dirty="0">
                <a:solidFill>
                  <a:schemeClr val="dk1"/>
                </a:solidFill>
                <a:latin typeface="Calibri"/>
                <a:ea typeface="Calibri"/>
                <a:cs typeface="Calibri"/>
                <a:sym typeface="Calibri"/>
              </a:rPr>
              <a:t> is then executed on the co-registered image to perform tissue classification and generation of inner, mid and </a:t>
            </a:r>
            <a:r>
              <a:rPr lang="en-US" sz="3600" dirty="0" err="1">
                <a:solidFill>
                  <a:schemeClr val="dk1"/>
                </a:solidFill>
                <a:latin typeface="Calibri"/>
                <a:ea typeface="Calibri"/>
                <a:cs typeface="Calibri"/>
                <a:sym typeface="Calibri"/>
              </a:rPr>
              <a:t>pial</a:t>
            </a:r>
            <a:r>
              <a:rPr lang="en-US" sz="3600" dirty="0">
                <a:solidFill>
                  <a:schemeClr val="dk1"/>
                </a:solidFill>
                <a:latin typeface="Calibri"/>
                <a:ea typeface="Calibri"/>
                <a:cs typeface="Calibri"/>
                <a:sym typeface="Calibri"/>
              </a:rPr>
              <a:t> cortical surface representations. This is followed by brain surface and volume registration and labeling using </a:t>
            </a:r>
            <a:r>
              <a:rPr lang="en-US" sz="3600" dirty="0" err="1">
                <a:solidFill>
                  <a:schemeClr val="dk1"/>
                </a:solidFill>
                <a:latin typeface="Calibri"/>
                <a:ea typeface="Calibri"/>
                <a:cs typeface="Calibri"/>
                <a:sym typeface="Calibri"/>
              </a:rPr>
              <a:t>BrainSuite’s</a:t>
            </a:r>
            <a:r>
              <a:rPr lang="en-US" sz="3600" dirty="0">
                <a:solidFill>
                  <a:schemeClr val="dk1"/>
                </a:solidFill>
                <a:latin typeface="Calibri"/>
                <a:ea typeface="Calibri"/>
                <a:cs typeface="Calibri"/>
                <a:sym typeface="Calibri"/>
              </a:rPr>
              <a:t> </a:t>
            </a:r>
            <a:r>
              <a:rPr lang="en-US" sz="3600" dirty="0" err="1">
                <a:solidFill>
                  <a:schemeClr val="dk1"/>
                </a:solidFill>
                <a:latin typeface="Calibri"/>
                <a:ea typeface="Calibri"/>
                <a:cs typeface="Calibri"/>
                <a:sym typeface="Calibri"/>
              </a:rPr>
              <a:t>SVReg</a:t>
            </a:r>
            <a:r>
              <a:rPr lang="en-US" sz="3600" dirty="0">
                <a:solidFill>
                  <a:schemeClr val="dk1"/>
                </a:solidFill>
                <a:latin typeface="Calibri"/>
                <a:ea typeface="Calibri"/>
                <a:cs typeface="Calibri"/>
                <a:sym typeface="Calibri"/>
              </a:rPr>
              <a:t> function with BCI-DNI as the atlas [6].</a:t>
            </a:r>
          </a:p>
          <a:p>
            <a:pPr marL="457200" lvl="0" indent="-457200" algn="just">
              <a:buClr>
                <a:schemeClr val="dk1"/>
              </a:buClr>
              <a:buSzPct val="100000"/>
              <a:buFont typeface="Calibri"/>
              <a:buChar char="●"/>
            </a:pPr>
            <a:endParaRPr lang="en-US" sz="3600" dirty="0">
              <a:solidFill>
                <a:schemeClr val="dk1"/>
              </a:solidFill>
              <a:latin typeface="Calibri"/>
              <a:ea typeface="Calibri"/>
              <a:cs typeface="Calibri"/>
              <a:sym typeface="Calibri"/>
            </a:endParaRPr>
          </a:p>
          <a:p>
            <a:pPr lvl="0" algn="just">
              <a:buClr>
                <a:schemeClr val="dk1"/>
              </a:buClr>
              <a:buSzPct val="100000"/>
            </a:pPr>
            <a:r>
              <a:rPr lang="en-US" sz="3600" b="1" dirty="0">
                <a:solidFill>
                  <a:schemeClr val="dk1"/>
                </a:solidFill>
                <a:latin typeface="Calibri"/>
                <a:ea typeface="Calibri"/>
                <a:cs typeface="Calibri"/>
                <a:sym typeface="Calibri"/>
              </a:rPr>
              <a:t>fMRI preprocessing</a:t>
            </a:r>
            <a:endParaRPr lang="en-US" sz="3600" dirty="0">
              <a:solidFill>
                <a:schemeClr val="dk1"/>
              </a:solidFill>
              <a:latin typeface="Calibri"/>
              <a:ea typeface="Calibri"/>
              <a:cs typeface="Calibri"/>
              <a:sym typeface="Calibri"/>
            </a:endParaRPr>
          </a:p>
          <a:p>
            <a:pPr marL="457200" lvl="0" indent="-457200" algn="just">
              <a:buClr>
                <a:schemeClr val="dk1"/>
              </a:buClr>
              <a:buSzPct val="100000"/>
              <a:buFont typeface="Calibri"/>
              <a:buChar char="●"/>
            </a:pPr>
            <a:r>
              <a:rPr lang="en-US" sz="3600" dirty="0">
                <a:solidFill>
                  <a:schemeClr val="dk1"/>
                </a:solidFill>
                <a:latin typeface="Calibri"/>
                <a:ea typeface="Calibri"/>
                <a:cs typeface="Calibri"/>
                <a:sym typeface="Calibri"/>
              </a:rPr>
              <a:t>Volumetric fMRI preprocessing is performed mainly using tools from FSL and AFNI. We generate a 3mm isotropic representation of the BCI-DNI atlas as a standard reference. fMRI data is resampled to the same resolution. The fMRI data is then </a:t>
            </a:r>
            <a:r>
              <a:rPr lang="en-US" sz="3600" dirty="0" err="1">
                <a:solidFill>
                  <a:schemeClr val="dk1"/>
                </a:solidFill>
                <a:latin typeface="Calibri"/>
                <a:ea typeface="Calibri"/>
                <a:cs typeface="Calibri"/>
                <a:sym typeface="Calibri"/>
              </a:rPr>
              <a:t>deobliqued</a:t>
            </a:r>
            <a:r>
              <a:rPr lang="en-US" sz="3600" dirty="0">
                <a:solidFill>
                  <a:schemeClr val="dk1"/>
                </a:solidFill>
                <a:latin typeface="Calibri"/>
                <a:ea typeface="Calibri"/>
                <a:cs typeface="Calibri"/>
                <a:sym typeface="Calibri"/>
              </a:rPr>
              <a:t> to be in FSL [7] friendly space. Next, motion correction is performed followed by skull stripping. Then spatial smoothing is performed using a Gaussian kernel with full-width-half-maximum (FWHM) of 2mm. </a:t>
            </a:r>
          </a:p>
          <a:p>
            <a:pPr marL="457200" lvl="0" indent="-457200" algn="just">
              <a:buClr>
                <a:schemeClr val="dk1"/>
              </a:buClr>
              <a:buSzPct val="100000"/>
              <a:buFont typeface="Calibri"/>
              <a:buChar char="●"/>
            </a:pPr>
            <a:endParaRPr lang="en-US" sz="3600" dirty="0">
              <a:solidFill>
                <a:schemeClr val="dk1"/>
              </a:solidFill>
              <a:latin typeface="Calibri"/>
              <a:ea typeface="Calibri"/>
              <a:cs typeface="Calibri"/>
              <a:sym typeface="Calibri"/>
            </a:endParaRPr>
          </a:p>
          <a:p>
            <a:pPr marL="457200" lvl="0" indent="-457200" algn="just">
              <a:buClr>
                <a:schemeClr val="dk1"/>
              </a:buClr>
              <a:buSzPct val="100000"/>
              <a:buFont typeface="Calibri"/>
              <a:buChar char="●"/>
            </a:pPr>
            <a:r>
              <a:rPr lang="en-US" sz="3600" dirty="0">
                <a:solidFill>
                  <a:schemeClr val="dk1"/>
                </a:solidFill>
                <a:latin typeface="Calibri"/>
                <a:ea typeface="Calibri"/>
                <a:cs typeface="Calibri"/>
                <a:sym typeface="Calibri"/>
              </a:rPr>
              <a:t>This is followed by grand-mean scaling, a temporal bandpass filtering (0.009-0.1 Hz), detrending,  nuisance signal regression using tools from FSL and </a:t>
            </a:r>
            <a:r>
              <a:rPr lang="en-US" sz="3600" dirty="0" err="1">
                <a:solidFill>
                  <a:schemeClr val="dk1"/>
                </a:solidFill>
                <a:latin typeface="Calibri"/>
                <a:ea typeface="Calibri"/>
                <a:cs typeface="Calibri"/>
                <a:sym typeface="Calibri"/>
              </a:rPr>
              <a:t>BrainSuite</a:t>
            </a:r>
            <a:r>
              <a:rPr lang="en-US" sz="3600" dirty="0">
                <a:solidFill>
                  <a:schemeClr val="dk1"/>
                </a:solidFill>
                <a:latin typeface="Calibri"/>
                <a:ea typeface="Calibri"/>
                <a:cs typeface="Calibri"/>
                <a:sym typeface="Calibri"/>
              </a:rPr>
              <a:t>. Global, cerebrospinal fluid and white matter average signals are regressed out from the fMRI data using the FEAT model in FSL [8].</a:t>
            </a:r>
          </a:p>
          <a:p>
            <a:pPr marL="457200" lvl="0" indent="-457200" algn="just">
              <a:buClr>
                <a:schemeClr val="dk1"/>
              </a:buClr>
              <a:buSzPct val="100000"/>
              <a:buFont typeface="Calibri"/>
              <a:buChar char="●"/>
            </a:pPr>
            <a:endParaRPr lang="en-US" sz="3600" dirty="0">
              <a:solidFill>
                <a:schemeClr val="dk1"/>
              </a:solidFill>
              <a:latin typeface="Calibri"/>
              <a:ea typeface="Calibri"/>
              <a:cs typeface="Calibri"/>
              <a:sym typeface="Calibri"/>
            </a:endParaRPr>
          </a:p>
          <a:p>
            <a:pPr lvl="0" algn="just">
              <a:buClr>
                <a:schemeClr val="dk1"/>
              </a:buClr>
              <a:buSzPct val="100000"/>
            </a:pPr>
            <a:r>
              <a:rPr lang="en-US" sz="3600" b="1" dirty="0" err="1">
                <a:solidFill>
                  <a:schemeClr val="dk1"/>
                </a:solidFill>
                <a:latin typeface="Calibri"/>
                <a:ea typeface="Calibri"/>
                <a:cs typeface="Calibri"/>
                <a:sym typeface="Calibri"/>
              </a:rPr>
              <a:t>Grayordinate</a:t>
            </a:r>
            <a:r>
              <a:rPr lang="en-US" sz="3600" b="1" dirty="0">
                <a:solidFill>
                  <a:schemeClr val="dk1"/>
                </a:solidFill>
                <a:latin typeface="Calibri"/>
                <a:ea typeface="Calibri"/>
                <a:cs typeface="Calibri"/>
                <a:sym typeface="Calibri"/>
              </a:rPr>
              <a:t> Identification and fMRI processing</a:t>
            </a:r>
            <a:endParaRPr lang="en-US" sz="3600" dirty="0">
              <a:solidFill>
                <a:schemeClr val="dk1"/>
              </a:solidFill>
              <a:latin typeface="Calibri"/>
              <a:ea typeface="Calibri"/>
              <a:cs typeface="Calibri"/>
              <a:sym typeface="Calibri"/>
            </a:endParaRPr>
          </a:p>
          <a:p>
            <a:pPr marL="457200" indent="-457200" algn="just">
              <a:buClr>
                <a:schemeClr val="dk1"/>
              </a:buClr>
              <a:buSzPct val="100000"/>
              <a:buFont typeface="Calibri"/>
              <a:buChar char="●"/>
            </a:pPr>
            <a:r>
              <a:rPr lang="en-US" sz="3600" dirty="0">
                <a:solidFill>
                  <a:schemeClr val="dk1"/>
                </a:solidFill>
                <a:latin typeface="Calibri"/>
                <a:ea typeface="Calibri"/>
                <a:cs typeface="Calibri"/>
                <a:sym typeface="Calibri"/>
              </a:rPr>
              <a:t>First, we identified surface and volumetric </a:t>
            </a:r>
            <a:r>
              <a:rPr lang="en-US" sz="3600" dirty="0" err="1">
                <a:solidFill>
                  <a:schemeClr val="dk1"/>
                </a:solidFill>
                <a:latin typeface="Calibri"/>
                <a:ea typeface="Calibri"/>
                <a:cs typeface="Calibri"/>
                <a:sym typeface="Calibri"/>
              </a:rPr>
              <a:t>grayordinates</a:t>
            </a:r>
            <a:r>
              <a:rPr lang="en-US" sz="3600" dirty="0">
                <a:solidFill>
                  <a:schemeClr val="dk1"/>
                </a:solidFill>
                <a:latin typeface="Calibri"/>
                <a:ea typeface="Calibri"/>
                <a:cs typeface="Calibri"/>
                <a:sym typeface="Calibri"/>
              </a:rPr>
              <a:t> on the BCI-DNI volume that are consistent with the HCP </a:t>
            </a:r>
            <a:r>
              <a:rPr lang="en-US" sz="3600" dirty="0" err="1">
                <a:solidFill>
                  <a:schemeClr val="dk1"/>
                </a:solidFill>
                <a:latin typeface="Calibri"/>
                <a:ea typeface="Calibri"/>
                <a:cs typeface="Calibri"/>
                <a:sym typeface="Calibri"/>
              </a:rPr>
              <a:t>grayordinate</a:t>
            </a:r>
            <a:r>
              <a:rPr lang="en-US" sz="3600" dirty="0">
                <a:solidFill>
                  <a:schemeClr val="dk1"/>
                </a:solidFill>
                <a:latin typeface="Calibri"/>
                <a:ea typeface="Calibri"/>
                <a:cs typeface="Calibri"/>
                <a:sym typeface="Calibri"/>
              </a:rPr>
              <a:t> system using </a:t>
            </a:r>
            <a:r>
              <a:rPr lang="en-US" sz="3600" dirty="0" err="1">
                <a:solidFill>
                  <a:schemeClr val="dk1"/>
                </a:solidFill>
                <a:latin typeface="Calibri"/>
                <a:ea typeface="Calibri"/>
                <a:cs typeface="Calibri"/>
                <a:sym typeface="Calibri"/>
              </a:rPr>
              <a:t>freesurfer</a:t>
            </a:r>
            <a:r>
              <a:rPr lang="en-US" sz="3600" dirty="0">
                <a:solidFill>
                  <a:schemeClr val="dk1"/>
                </a:solidFill>
                <a:latin typeface="Calibri"/>
                <a:ea typeface="Calibri"/>
                <a:cs typeface="Calibri"/>
                <a:sym typeface="Calibri"/>
              </a:rPr>
              <a:t> processing of the BCI-DNI atlas and the spherical maps of surfaces shared by the HCP. To identify subcortical </a:t>
            </a:r>
            <a:r>
              <a:rPr lang="en-US" sz="3600" dirty="0" err="1">
                <a:solidFill>
                  <a:schemeClr val="dk1"/>
                </a:solidFill>
                <a:latin typeface="Calibri"/>
                <a:ea typeface="Calibri"/>
                <a:cs typeface="Calibri"/>
                <a:sym typeface="Calibri"/>
              </a:rPr>
              <a:t>grayordinates</a:t>
            </a:r>
            <a:r>
              <a:rPr lang="en-US" sz="3600" dirty="0">
                <a:solidFill>
                  <a:schemeClr val="dk1"/>
                </a:solidFill>
                <a:latin typeface="Calibri"/>
                <a:ea typeface="Calibri"/>
                <a:cs typeface="Calibri"/>
                <a:sym typeface="Calibri"/>
              </a:rPr>
              <a:t> we use </a:t>
            </a:r>
            <a:r>
              <a:rPr lang="en-US" sz="3600" dirty="0" err="1">
                <a:solidFill>
                  <a:schemeClr val="dk1"/>
                </a:solidFill>
                <a:latin typeface="Calibri"/>
                <a:ea typeface="Calibri"/>
                <a:cs typeface="Calibri"/>
                <a:sym typeface="Calibri"/>
              </a:rPr>
              <a:t>SVReg</a:t>
            </a:r>
            <a:r>
              <a:rPr lang="en-US" sz="3600" dirty="0">
                <a:solidFill>
                  <a:schemeClr val="dk1"/>
                </a:solidFill>
                <a:latin typeface="Calibri"/>
                <a:ea typeface="Calibri"/>
                <a:cs typeface="Calibri"/>
                <a:sym typeface="Calibri"/>
              </a:rPr>
              <a:t>-based co-registration of volumes [3].</a:t>
            </a:r>
          </a:p>
          <a:p>
            <a:pPr marL="457200" indent="-457200" algn="just">
              <a:buClr>
                <a:schemeClr val="dk1"/>
              </a:buClr>
              <a:buSzPct val="100000"/>
              <a:buFont typeface="Calibri"/>
              <a:buChar char="●"/>
            </a:pPr>
            <a:endParaRPr lang="en-US" sz="3600" dirty="0">
              <a:solidFill>
                <a:schemeClr val="dk1"/>
              </a:solidFill>
              <a:latin typeface="Calibri"/>
              <a:ea typeface="Calibri"/>
              <a:cs typeface="Calibri"/>
              <a:sym typeface="Calibri"/>
            </a:endParaRPr>
          </a:p>
          <a:p>
            <a:pPr marL="457200" indent="-457200" algn="just">
              <a:buClr>
                <a:schemeClr val="dk1"/>
              </a:buClr>
              <a:buSzPct val="100000"/>
              <a:buFont typeface="Calibri"/>
              <a:buChar char="●"/>
            </a:pPr>
            <a:r>
              <a:rPr lang="en-US" sz="3600" dirty="0">
                <a:solidFill>
                  <a:schemeClr val="dk1"/>
                </a:solidFill>
                <a:latin typeface="Calibri"/>
                <a:ea typeface="Calibri"/>
                <a:cs typeface="Calibri"/>
                <a:sym typeface="Calibri"/>
              </a:rPr>
              <a:t>The fMRI data from each subject is then transferred from the subject surface to the BCI-DNI atlas surface using the co-registered flat maps of </a:t>
            </a:r>
            <a:r>
              <a:rPr lang="en-US" sz="3600" dirty="0" err="1">
                <a:solidFill>
                  <a:schemeClr val="dk1"/>
                </a:solidFill>
                <a:latin typeface="Calibri"/>
                <a:ea typeface="Calibri"/>
                <a:cs typeface="Calibri"/>
                <a:sym typeface="Calibri"/>
              </a:rPr>
              <a:t>SVReg</a:t>
            </a:r>
            <a:r>
              <a:rPr lang="en-US" sz="3600" dirty="0">
                <a:solidFill>
                  <a:schemeClr val="dk1"/>
                </a:solidFill>
                <a:latin typeface="Calibri"/>
                <a:ea typeface="Calibri"/>
                <a:cs typeface="Calibri"/>
                <a:sym typeface="Calibri"/>
              </a:rPr>
              <a:t>. For the volumetric </a:t>
            </a:r>
            <a:r>
              <a:rPr lang="en-US" sz="3600" dirty="0" err="1">
                <a:solidFill>
                  <a:schemeClr val="dk1"/>
                </a:solidFill>
                <a:latin typeface="Calibri"/>
                <a:ea typeface="Calibri"/>
                <a:cs typeface="Calibri"/>
                <a:sym typeface="Calibri"/>
              </a:rPr>
              <a:t>grayordinates</a:t>
            </a:r>
            <a:r>
              <a:rPr lang="en-US" sz="3600" dirty="0">
                <a:solidFill>
                  <a:schemeClr val="dk1"/>
                </a:solidFill>
                <a:latin typeface="Calibri"/>
                <a:ea typeface="Calibri"/>
                <a:cs typeface="Calibri"/>
                <a:sym typeface="Calibri"/>
              </a:rPr>
              <a:t>, we apply the inverse map of </a:t>
            </a:r>
            <a:r>
              <a:rPr lang="en-US" sz="3600" dirty="0" err="1">
                <a:solidFill>
                  <a:schemeClr val="dk1"/>
                </a:solidFill>
                <a:latin typeface="Calibri"/>
                <a:ea typeface="Calibri"/>
                <a:cs typeface="Calibri"/>
                <a:sym typeface="Calibri"/>
              </a:rPr>
              <a:t>SVReg</a:t>
            </a:r>
            <a:r>
              <a:rPr lang="en-US" sz="3600" dirty="0">
                <a:solidFill>
                  <a:schemeClr val="dk1"/>
                </a:solidFill>
                <a:latin typeface="Calibri"/>
                <a:ea typeface="Calibri"/>
                <a:cs typeface="Calibri"/>
                <a:sym typeface="Calibri"/>
              </a:rPr>
              <a:t> to map </a:t>
            </a:r>
            <a:r>
              <a:rPr lang="en-US" sz="3600" dirty="0" err="1">
                <a:solidFill>
                  <a:schemeClr val="dk1"/>
                </a:solidFill>
                <a:latin typeface="Calibri"/>
                <a:ea typeface="Calibri"/>
                <a:cs typeface="Calibri"/>
                <a:sym typeface="Calibri"/>
              </a:rPr>
              <a:t>grayordinates</a:t>
            </a:r>
            <a:r>
              <a:rPr lang="en-US" sz="3600" dirty="0">
                <a:solidFill>
                  <a:schemeClr val="dk1"/>
                </a:solidFill>
                <a:latin typeface="Calibri"/>
                <a:ea typeface="Calibri"/>
                <a:cs typeface="Calibri"/>
                <a:sym typeface="Calibri"/>
              </a:rPr>
              <a:t> points from the BCI-DNI atlas to the subject and resample the fMRI data at those coordinates using linear interpolation (Fig. 2). The surface and volume </a:t>
            </a:r>
            <a:r>
              <a:rPr lang="en-US" sz="3600" dirty="0" err="1">
                <a:solidFill>
                  <a:schemeClr val="dk1"/>
                </a:solidFill>
                <a:latin typeface="Calibri"/>
                <a:ea typeface="Calibri"/>
                <a:cs typeface="Calibri"/>
                <a:sym typeface="Calibri"/>
              </a:rPr>
              <a:t>grayordinates</a:t>
            </a:r>
            <a:r>
              <a:rPr lang="en-US" sz="3600" dirty="0">
                <a:solidFill>
                  <a:schemeClr val="dk1"/>
                </a:solidFill>
                <a:latin typeface="Calibri"/>
                <a:ea typeface="Calibri"/>
                <a:cs typeface="Calibri"/>
                <a:sym typeface="Calibri"/>
              </a:rPr>
              <a:t> are combined to form a vector of size 96k (32k each hemisphere + 32k sub-cortex).</a:t>
            </a:r>
          </a:p>
          <a:p>
            <a:pPr algn="just">
              <a:buClr>
                <a:schemeClr val="dk1"/>
              </a:buClr>
              <a:buSzPct val="100000"/>
            </a:pPr>
            <a:endParaRPr lang="en-US" sz="3600" dirty="0">
              <a:solidFill>
                <a:schemeClr val="dk1"/>
              </a:solidFill>
              <a:latin typeface="Calibri"/>
              <a:ea typeface="Calibri"/>
              <a:cs typeface="Calibri"/>
              <a:sym typeface="Calibri"/>
            </a:endParaRPr>
          </a:p>
          <a:p>
            <a:pPr algn="just">
              <a:buClr>
                <a:schemeClr val="dk1"/>
              </a:buClr>
              <a:buSzPct val="100000"/>
            </a:pPr>
            <a:endParaRPr lang="en-US" sz="3600" dirty="0">
              <a:solidFill>
                <a:schemeClr val="dk1"/>
              </a:solidFill>
              <a:latin typeface="Calibri"/>
              <a:ea typeface="Calibri"/>
              <a:cs typeface="Calibri"/>
              <a:sym typeface="Calibri"/>
            </a:endParaRPr>
          </a:p>
        </p:txBody>
      </p:sp>
      <p:sp>
        <p:nvSpPr>
          <p:cNvPr id="177" name="Shape 98">
            <a:extLst>
              <a:ext uri="{FF2B5EF4-FFF2-40B4-BE49-F238E27FC236}">
                <a16:creationId xmlns:a16="http://schemas.microsoft.com/office/drawing/2014/main" id="{B2881EFD-AE73-EE47-831C-E362335BA998}"/>
              </a:ext>
            </a:extLst>
          </p:cNvPr>
          <p:cNvSpPr txBox="1"/>
          <p:nvPr/>
        </p:nvSpPr>
        <p:spPr>
          <a:xfrm>
            <a:off x="16480978" y="5621330"/>
            <a:ext cx="15544800" cy="4755299"/>
          </a:xfrm>
          <a:prstGeom prst="rect">
            <a:avLst/>
          </a:prstGeom>
          <a:noFill/>
          <a:ln>
            <a:noFill/>
          </a:ln>
        </p:spPr>
        <p:txBody>
          <a:bodyPr lIns="91425" tIns="45700" rIns="91425" bIns="45700" anchor="t" anchorCtr="0">
            <a:noAutofit/>
          </a:bodyPr>
          <a:lstStyle/>
          <a:p>
            <a:pPr marL="457200" lvl="0" indent="-457200" algn="just">
              <a:buClr>
                <a:schemeClr val="dk1"/>
              </a:buClr>
              <a:buSzPct val="100000"/>
              <a:buFont typeface="Calibri"/>
              <a:buChar char="●"/>
            </a:pPr>
            <a:r>
              <a:rPr lang="en-US" sz="3600" dirty="0">
                <a:solidFill>
                  <a:schemeClr val="dk1"/>
                </a:solidFill>
                <a:latin typeface="Calibri"/>
                <a:ea typeface="Calibri"/>
                <a:cs typeface="Calibri"/>
                <a:sym typeface="Calibri"/>
              </a:rPr>
              <a:t>Starting from raw T1 and fMRI images, BFP produces processed fMRI data represented on both the cortical surface and the volume co-registered with </a:t>
            </a:r>
            <a:r>
              <a:rPr lang="en-US" sz="3600" dirty="0" err="1">
                <a:solidFill>
                  <a:schemeClr val="dk1"/>
                </a:solidFill>
                <a:latin typeface="Calibri"/>
                <a:ea typeface="Calibri"/>
                <a:cs typeface="Calibri"/>
                <a:sym typeface="Calibri"/>
              </a:rPr>
              <a:t>BrainSuite’s</a:t>
            </a:r>
            <a:r>
              <a:rPr lang="en-US" sz="3600" dirty="0">
                <a:solidFill>
                  <a:schemeClr val="dk1"/>
                </a:solidFill>
                <a:latin typeface="Calibri"/>
                <a:ea typeface="Calibri"/>
                <a:cs typeface="Calibri"/>
                <a:sym typeface="Calibri"/>
              </a:rPr>
              <a:t> BCI-DNI atlas as well as an HCP compatible </a:t>
            </a:r>
            <a:r>
              <a:rPr lang="en-US" sz="3600" dirty="0" err="1">
                <a:solidFill>
                  <a:schemeClr val="dk1"/>
                </a:solidFill>
                <a:latin typeface="Calibri"/>
                <a:ea typeface="Calibri"/>
                <a:cs typeface="Calibri"/>
                <a:sym typeface="Calibri"/>
              </a:rPr>
              <a:t>grayordinate</a:t>
            </a:r>
            <a:r>
              <a:rPr lang="en-US" sz="3600" dirty="0">
                <a:solidFill>
                  <a:schemeClr val="dk1"/>
                </a:solidFill>
                <a:latin typeface="Calibri"/>
                <a:ea typeface="Calibri"/>
                <a:cs typeface="Calibri"/>
                <a:sym typeface="Calibri"/>
              </a:rPr>
              <a:t> based representation. </a:t>
            </a:r>
          </a:p>
          <a:p>
            <a:pPr lvl="0" algn="just">
              <a:buClr>
                <a:schemeClr val="dk1"/>
              </a:buClr>
              <a:buSzPct val="100000"/>
            </a:pPr>
            <a:endParaRPr lang="en-US" sz="3600" dirty="0">
              <a:solidFill>
                <a:schemeClr val="dk1"/>
              </a:solidFill>
              <a:latin typeface="Calibri"/>
              <a:ea typeface="Calibri"/>
              <a:cs typeface="Calibri"/>
              <a:sym typeface="Calibri"/>
            </a:endParaRPr>
          </a:p>
        </p:txBody>
      </p:sp>
      <p:sp>
        <p:nvSpPr>
          <p:cNvPr id="32" name="TextBox 31">
            <a:extLst>
              <a:ext uri="{FF2B5EF4-FFF2-40B4-BE49-F238E27FC236}">
                <a16:creationId xmlns:a16="http://schemas.microsoft.com/office/drawing/2014/main" id="{985951EA-7A32-4B48-9697-F6382AA17529}"/>
              </a:ext>
            </a:extLst>
          </p:cNvPr>
          <p:cNvSpPr txBox="1"/>
          <p:nvPr/>
        </p:nvSpPr>
        <p:spPr>
          <a:xfrm>
            <a:off x="936178" y="13149845"/>
            <a:ext cx="15160495" cy="2185214"/>
          </a:xfrm>
          <a:prstGeom prst="rect">
            <a:avLst/>
          </a:prstGeom>
          <a:noFill/>
        </p:spPr>
        <p:txBody>
          <a:bodyPr wrap="square" rtlCol="0">
            <a:spAutoFit/>
          </a:bodyPr>
          <a:lstStyle/>
          <a:p>
            <a:r>
              <a:rPr lang="en-US" sz="3200" b="1" dirty="0">
                <a:latin typeface="Calibri" panose="020F0502020204030204" pitchFamily="34" charset="0"/>
                <a:cs typeface="Calibri" panose="020F0502020204030204" pitchFamily="34" charset="0"/>
              </a:rPr>
              <a:t>Figure 1: Anatomical processing is followed by volumetric functional preprocessing. Output of both are used for </a:t>
            </a:r>
            <a:r>
              <a:rPr lang="en-US" sz="3200" b="1" dirty="0" err="1">
                <a:latin typeface="Calibri" panose="020F0502020204030204" pitchFamily="34" charset="0"/>
                <a:cs typeface="Calibri" panose="020F0502020204030204" pitchFamily="34" charset="0"/>
              </a:rPr>
              <a:t>grayordinate</a:t>
            </a:r>
            <a:r>
              <a:rPr lang="en-US" sz="3200" b="1" dirty="0">
                <a:latin typeface="Calibri" panose="020F0502020204030204" pitchFamily="34" charset="0"/>
                <a:cs typeface="Calibri" panose="020F0502020204030204" pitchFamily="34" charset="0"/>
              </a:rPr>
              <a:t> conversion and optional nonlocal means filtering and synchronization. </a:t>
            </a:r>
          </a:p>
          <a:p>
            <a:endParaRPr lang="en-US" sz="4000" dirty="0">
              <a:latin typeface="Calibri" panose="020F0502020204030204" pitchFamily="34" charset="0"/>
              <a:cs typeface="Calibri" panose="020F0502020204030204" pitchFamily="34" charset="0"/>
            </a:endParaRPr>
          </a:p>
        </p:txBody>
      </p:sp>
      <p:pic>
        <p:nvPicPr>
          <p:cNvPr id="10" name="Graphic 9">
            <a:extLst>
              <a:ext uri="{FF2B5EF4-FFF2-40B4-BE49-F238E27FC236}">
                <a16:creationId xmlns:a16="http://schemas.microsoft.com/office/drawing/2014/main" id="{22E82E5D-5BFA-7843-8C50-AD9783D2E0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783592" y="8956100"/>
            <a:ext cx="15804881" cy="8890246"/>
          </a:xfrm>
          <a:prstGeom prst="rect">
            <a:avLst/>
          </a:prstGeom>
        </p:spPr>
      </p:pic>
      <p:sp>
        <p:nvSpPr>
          <p:cNvPr id="38" name="TextBox 37">
            <a:extLst>
              <a:ext uri="{FF2B5EF4-FFF2-40B4-BE49-F238E27FC236}">
                <a16:creationId xmlns:a16="http://schemas.microsoft.com/office/drawing/2014/main" id="{77A65900-F13F-3C4C-A651-D9AE4CE13E54}"/>
              </a:ext>
            </a:extLst>
          </p:cNvPr>
          <p:cNvSpPr txBox="1"/>
          <p:nvPr/>
        </p:nvSpPr>
        <p:spPr>
          <a:xfrm>
            <a:off x="17286514" y="22055468"/>
            <a:ext cx="14501666" cy="954107"/>
          </a:xfrm>
          <a:prstGeom prst="rect">
            <a:avLst/>
          </a:prstGeom>
          <a:noFill/>
        </p:spPr>
        <p:txBody>
          <a:bodyPr wrap="square" rtlCol="0">
            <a:spAutoFit/>
          </a:bodyPr>
          <a:lstStyle/>
          <a:p>
            <a:pPr algn="just"/>
            <a:r>
              <a:rPr lang="en-US" sz="2800" b="1" dirty="0">
                <a:latin typeface="Calibri" panose="020F0502020204030204" pitchFamily="34" charset="0"/>
                <a:cs typeface="Calibri" panose="020F0502020204030204" pitchFamily="34" charset="0"/>
              </a:rPr>
              <a:t>Figure 3: Features of BFP (a) Surface-Constrained Volumetric Registration; (b) GPDF Filtering; (c) </a:t>
            </a:r>
            <a:r>
              <a:rPr lang="en-US" sz="2800" b="1" dirty="0" err="1">
                <a:latin typeface="Calibri" panose="020F0502020204030204" pitchFamily="34" charset="0"/>
                <a:cs typeface="Calibri" panose="020F0502020204030204" pitchFamily="34" charset="0"/>
              </a:rPr>
              <a:t>BrainSync</a:t>
            </a:r>
            <a:r>
              <a:rPr lang="en-US" sz="2800" b="1" dirty="0">
                <a:latin typeface="Calibri" panose="020F0502020204030204" pitchFamily="34" charset="0"/>
                <a:cs typeface="Calibri" panose="020F0502020204030204" pitchFamily="34" charset="0"/>
              </a:rPr>
              <a:t> transform; (d) a graphical interface.</a:t>
            </a:r>
          </a:p>
        </p:txBody>
      </p:sp>
      <p:grpSp>
        <p:nvGrpSpPr>
          <p:cNvPr id="13" name="Group 12">
            <a:extLst>
              <a:ext uri="{FF2B5EF4-FFF2-40B4-BE49-F238E27FC236}">
                <a16:creationId xmlns:a16="http://schemas.microsoft.com/office/drawing/2014/main" id="{1B34631E-6186-D34C-9255-6AD49D8AB64C}"/>
              </a:ext>
            </a:extLst>
          </p:cNvPr>
          <p:cNvGrpSpPr/>
          <p:nvPr/>
        </p:nvGrpSpPr>
        <p:grpSpPr>
          <a:xfrm>
            <a:off x="17073641" y="22909473"/>
            <a:ext cx="14670887" cy="10500561"/>
            <a:chOff x="16890761" y="24610969"/>
            <a:chExt cx="14670887" cy="10500561"/>
          </a:xfrm>
        </p:grpSpPr>
        <p:pic>
          <p:nvPicPr>
            <p:cNvPr id="1026" name="Picture 2" descr="https://lh6.googleusercontent.com/MhE-Tv1ySAZcZPAIDvdhiHHzllNgjeAtVMWz8BehK5j53hTy5QJZwiP8m8AeaKw0ahsOZAH9I74wU45cC8gsU5Wp6EQwHP5J8QSVkWlcFm_JATdMIlafQdwPA6sqtagzXJt9vH1KpQ">
              <a:extLst>
                <a:ext uri="{FF2B5EF4-FFF2-40B4-BE49-F238E27FC236}">
                  <a16:creationId xmlns:a16="http://schemas.microsoft.com/office/drawing/2014/main" id="{215CCB49-E857-DE4E-AA78-8279113EC23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8038"/>
            <a:stretch/>
          </p:blipFill>
          <p:spPr bwMode="auto">
            <a:xfrm>
              <a:off x="17360936" y="24757588"/>
              <a:ext cx="6662492" cy="42073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A759DF8-D6A3-E546-8274-A16DF4F5B91F}"/>
                </a:ext>
              </a:extLst>
            </p:cNvPr>
            <p:cNvPicPr>
              <a:picLocks noChangeAspect="1" noChangeArrowheads="1"/>
            </p:cNvPicPr>
            <p:nvPr/>
          </p:nvPicPr>
          <p:blipFill>
            <a:blip r:embed="rId10"/>
            <a:stretch>
              <a:fillRect/>
            </a:stretch>
          </p:blipFill>
          <p:spPr bwMode="auto">
            <a:xfrm>
              <a:off x="25442461" y="24727079"/>
              <a:ext cx="5518694" cy="427486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4.googleusercontent.com/lnEhmWZrU-LnxvgQieDJx1fpRs0dUpkOEMPxeLbhHEo5sHWg3XEn_loS_o8dfd2AujBwSfk5ULUJ5DtBsWZQA8wBU4fwS36Wxy7KrOJtN85iiCbnhy3WoQCRiwSi6esVg-KEDHJWEA">
              <a:extLst>
                <a:ext uri="{FF2B5EF4-FFF2-40B4-BE49-F238E27FC236}">
                  <a16:creationId xmlns:a16="http://schemas.microsoft.com/office/drawing/2014/main" id="{FC65B9AF-EA53-B944-9B88-604A1DBEA67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215079" y="29493853"/>
              <a:ext cx="4346569" cy="561767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CC45F3D-A82C-CE49-A791-03BFFEEB5539}"/>
                </a:ext>
              </a:extLst>
            </p:cNvPr>
            <p:cNvSpPr txBox="1"/>
            <p:nvPr/>
          </p:nvSpPr>
          <p:spPr>
            <a:xfrm>
              <a:off x="17360936" y="24718139"/>
              <a:ext cx="1021433" cy="1015663"/>
            </a:xfrm>
            <a:prstGeom prst="rect">
              <a:avLst/>
            </a:prstGeom>
            <a:noFill/>
          </p:spPr>
          <p:txBody>
            <a:bodyPr wrap="none" rtlCol="0">
              <a:spAutoFit/>
            </a:bodyPr>
            <a:lstStyle/>
            <a:p>
              <a:r>
                <a:rPr lang="en-US" sz="6000" dirty="0">
                  <a:latin typeface="Calibri" panose="020F0502020204030204" pitchFamily="34" charset="0"/>
                  <a:cs typeface="Calibri" panose="020F0502020204030204" pitchFamily="34" charset="0"/>
                </a:rPr>
                <a:t>(a)</a:t>
              </a:r>
              <a:endParaRPr lang="en-US" dirty="0">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8AA36613-40DF-AC46-89DC-E73FAB09EF9D}"/>
                </a:ext>
              </a:extLst>
            </p:cNvPr>
            <p:cNvSpPr txBox="1"/>
            <p:nvPr/>
          </p:nvSpPr>
          <p:spPr>
            <a:xfrm>
              <a:off x="23922346" y="24610969"/>
              <a:ext cx="1056700" cy="1015663"/>
            </a:xfrm>
            <a:prstGeom prst="rect">
              <a:avLst/>
            </a:prstGeom>
            <a:noFill/>
          </p:spPr>
          <p:txBody>
            <a:bodyPr wrap="none" rtlCol="0">
              <a:spAutoFit/>
            </a:bodyPr>
            <a:lstStyle/>
            <a:p>
              <a:r>
                <a:rPr lang="en-US" sz="6000" dirty="0">
                  <a:latin typeface="Calibri" panose="020F0502020204030204" pitchFamily="34" charset="0"/>
                  <a:cs typeface="Calibri" panose="020F0502020204030204" pitchFamily="34" charset="0"/>
                </a:rPr>
                <a:t>(b)</a:t>
              </a:r>
              <a:endParaRPr lang="en-US" dirty="0">
                <a:latin typeface="Calibri" panose="020F0502020204030204" pitchFamily="34" charset="0"/>
                <a:cs typeface="Calibri" panose="020F0502020204030204" pitchFamily="34" charset="0"/>
              </a:endParaRPr>
            </a:p>
          </p:txBody>
        </p:sp>
        <p:sp>
          <p:nvSpPr>
            <p:cNvPr id="41" name="TextBox 40">
              <a:extLst>
                <a:ext uri="{FF2B5EF4-FFF2-40B4-BE49-F238E27FC236}">
                  <a16:creationId xmlns:a16="http://schemas.microsoft.com/office/drawing/2014/main" id="{044F6B0D-05A3-0744-815F-46C0664CC0AC}"/>
                </a:ext>
              </a:extLst>
            </p:cNvPr>
            <p:cNvSpPr txBox="1"/>
            <p:nvPr/>
          </p:nvSpPr>
          <p:spPr>
            <a:xfrm>
              <a:off x="16890761" y="28730088"/>
              <a:ext cx="978153" cy="1015663"/>
            </a:xfrm>
            <a:prstGeom prst="rect">
              <a:avLst/>
            </a:prstGeom>
            <a:noFill/>
          </p:spPr>
          <p:txBody>
            <a:bodyPr wrap="none" rtlCol="0">
              <a:spAutoFit/>
            </a:bodyPr>
            <a:lstStyle/>
            <a:p>
              <a:r>
                <a:rPr lang="en-US" sz="6000" dirty="0">
                  <a:latin typeface="Calibri" panose="020F0502020204030204" pitchFamily="34" charset="0"/>
                  <a:cs typeface="Calibri" panose="020F0502020204030204" pitchFamily="34" charset="0"/>
                </a:rPr>
                <a:t>(c)</a:t>
              </a:r>
              <a:endParaRPr lang="en-US" dirty="0">
                <a:latin typeface="Calibri" panose="020F0502020204030204" pitchFamily="34" charset="0"/>
                <a:cs typeface="Calibri" panose="020F0502020204030204" pitchFamily="34" charset="0"/>
              </a:endParaRPr>
            </a:p>
          </p:txBody>
        </p:sp>
        <p:sp>
          <p:nvSpPr>
            <p:cNvPr id="42" name="TextBox 41">
              <a:extLst>
                <a:ext uri="{FF2B5EF4-FFF2-40B4-BE49-F238E27FC236}">
                  <a16:creationId xmlns:a16="http://schemas.microsoft.com/office/drawing/2014/main" id="{D8E1FB88-8A30-F84E-97C0-0FF0970A7EEF}"/>
                </a:ext>
              </a:extLst>
            </p:cNvPr>
            <p:cNvSpPr txBox="1"/>
            <p:nvPr/>
          </p:nvSpPr>
          <p:spPr>
            <a:xfrm>
              <a:off x="26070159" y="29157529"/>
              <a:ext cx="1056700" cy="1015663"/>
            </a:xfrm>
            <a:prstGeom prst="rect">
              <a:avLst/>
            </a:prstGeom>
            <a:noFill/>
          </p:spPr>
          <p:txBody>
            <a:bodyPr wrap="none" rtlCol="0">
              <a:spAutoFit/>
            </a:bodyPr>
            <a:lstStyle/>
            <a:p>
              <a:r>
                <a:rPr lang="en-US" sz="6000" dirty="0">
                  <a:latin typeface="Calibri" panose="020F0502020204030204" pitchFamily="34" charset="0"/>
                  <a:cs typeface="Calibri" panose="020F0502020204030204" pitchFamily="34" charset="0"/>
                </a:rPr>
                <a:t>(d)</a:t>
              </a:r>
              <a:endParaRPr lang="en-US" dirty="0">
                <a:latin typeface="Calibri" panose="020F0502020204030204" pitchFamily="34" charset="0"/>
                <a:cs typeface="Calibri" panose="020F0502020204030204" pitchFamily="34" charset="0"/>
              </a:endParaRPr>
            </a:p>
          </p:txBody>
        </p:sp>
      </p:grpSp>
      <p:sp>
        <p:nvSpPr>
          <p:cNvPr id="15" name="Rectangle 14">
            <a:extLst>
              <a:ext uri="{FF2B5EF4-FFF2-40B4-BE49-F238E27FC236}">
                <a16:creationId xmlns:a16="http://schemas.microsoft.com/office/drawing/2014/main" id="{2EABF6D4-BD9C-4145-B011-54251CC698C7}"/>
              </a:ext>
            </a:extLst>
          </p:cNvPr>
          <p:cNvSpPr/>
          <p:nvPr/>
        </p:nvSpPr>
        <p:spPr>
          <a:xfrm>
            <a:off x="16519770" y="17924276"/>
            <a:ext cx="15506008" cy="3631763"/>
          </a:xfrm>
          <a:prstGeom prst="rect">
            <a:avLst/>
          </a:prstGeom>
        </p:spPr>
        <p:txBody>
          <a:bodyPr wrap="square">
            <a:spAutoFit/>
          </a:bodyPr>
          <a:lstStyle/>
          <a:p>
            <a:pPr algn="just">
              <a:buClr>
                <a:schemeClr val="dk1"/>
              </a:buClr>
              <a:buSzPct val="100000"/>
            </a:pPr>
            <a:endParaRPr lang="en-US" dirty="0">
              <a:solidFill>
                <a:schemeClr val="dk1"/>
              </a:solidFill>
              <a:latin typeface="Calibri"/>
              <a:ea typeface="Calibri"/>
              <a:cs typeface="Calibri"/>
              <a:sym typeface="Calibri"/>
            </a:endParaRPr>
          </a:p>
          <a:p>
            <a:pPr marL="457200" indent="-457200" algn="just">
              <a:buClr>
                <a:schemeClr val="dk1"/>
              </a:buClr>
              <a:buSzPct val="100000"/>
              <a:buFont typeface="Calibri"/>
              <a:buChar char="●"/>
            </a:pPr>
            <a:r>
              <a:rPr lang="en-US" sz="3600" dirty="0">
                <a:solidFill>
                  <a:schemeClr val="dk1"/>
                </a:solidFill>
                <a:latin typeface="Calibri"/>
                <a:ea typeface="Calibri"/>
                <a:cs typeface="Calibri"/>
                <a:sym typeface="Calibri"/>
              </a:rPr>
              <a:t> Optional GPDF filter [4] is applied to the </a:t>
            </a:r>
            <a:r>
              <a:rPr lang="en-US" sz="3600" dirty="0" err="1">
                <a:solidFill>
                  <a:schemeClr val="dk1"/>
                </a:solidFill>
                <a:latin typeface="Calibri"/>
                <a:ea typeface="Calibri"/>
                <a:cs typeface="Calibri"/>
                <a:sym typeface="Calibri"/>
              </a:rPr>
              <a:t>grayordinates</a:t>
            </a:r>
            <a:r>
              <a:rPr lang="en-US" sz="3600" dirty="0">
                <a:solidFill>
                  <a:schemeClr val="dk1"/>
                </a:solidFill>
                <a:latin typeface="Calibri"/>
                <a:ea typeface="Calibri"/>
                <a:cs typeface="Calibri"/>
                <a:sym typeface="Calibri"/>
              </a:rPr>
              <a:t> (both surface and volume) to generate filtered data. Finally, data can also be synchronized across subjects using the BrainSync transform [2]. </a:t>
            </a:r>
          </a:p>
          <a:p>
            <a:pPr marL="457200" indent="-457200" algn="just">
              <a:buClr>
                <a:schemeClr val="dk1"/>
              </a:buClr>
              <a:buSzPct val="100000"/>
              <a:buFont typeface="Calibri"/>
              <a:buChar char="●"/>
            </a:pPr>
            <a:endParaRPr lang="en-US" sz="3600" dirty="0">
              <a:solidFill>
                <a:schemeClr val="dk1"/>
              </a:solidFill>
              <a:latin typeface="Calibri"/>
              <a:ea typeface="Calibri"/>
              <a:cs typeface="Calibri"/>
              <a:sym typeface="Calibri"/>
            </a:endParaRPr>
          </a:p>
          <a:p>
            <a:pPr marL="457200" indent="-457200" algn="just">
              <a:buClr>
                <a:schemeClr val="dk1"/>
              </a:buClr>
              <a:buSzPct val="100000"/>
              <a:buFont typeface="Calibri"/>
              <a:buChar char="●"/>
            </a:pPr>
            <a:r>
              <a:rPr lang="en-US" sz="3600" dirty="0">
                <a:solidFill>
                  <a:schemeClr val="dk1"/>
                </a:solidFill>
                <a:latin typeface="Calibri"/>
                <a:ea typeface="Calibri"/>
                <a:cs typeface="Calibri"/>
                <a:sym typeface="Calibri"/>
              </a:rPr>
              <a:t>Command line tools, a GUI, a Docker and BIDS-APP versions of BFP are available.</a:t>
            </a:r>
          </a:p>
        </p:txBody>
      </p:sp>
      <p:sp>
        <p:nvSpPr>
          <p:cNvPr id="16" name="TextBox 15">
            <a:extLst>
              <a:ext uri="{FF2B5EF4-FFF2-40B4-BE49-F238E27FC236}">
                <a16:creationId xmlns:a16="http://schemas.microsoft.com/office/drawing/2014/main" id="{5C6C7C77-DDE2-FE41-9061-E55DED08DD30}"/>
              </a:ext>
            </a:extLst>
          </p:cNvPr>
          <p:cNvSpPr txBox="1"/>
          <p:nvPr/>
        </p:nvSpPr>
        <p:spPr>
          <a:xfrm>
            <a:off x="17027432" y="45221239"/>
            <a:ext cx="14860158" cy="2672335"/>
          </a:xfrm>
          <a:prstGeom prst="rect">
            <a:avLst/>
          </a:prstGeom>
          <a:noFill/>
        </p:spPr>
        <p:txBody>
          <a:bodyPr wrap="none" rtlCol="0">
            <a:spAutoFit/>
          </a:bodyPr>
          <a:lstStyle/>
          <a:p>
            <a:pPr>
              <a:lnSpc>
                <a:spcPct val="200000"/>
              </a:lnSpc>
            </a:pPr>
            <a:r>
              <a:rPr lang="en-US" sz="3600" dirty="0">
                <a:latin typeface="Calibri" panose="020F0502020204030204" pitchFamily="34" charset="0"/>
                <a:cs typeface="Calibri" panose="020F0502020204030204" pitchFamily="34" charset="0"/>
              </a:rPr>
              <a:t>More Details Available at </a:t>
            </a:r>
            <a:r>
              <a:rPr lang="en-US" sz="3600" dirty="0">
                <a:latin typeface="Calibri" panose="020F0502020204030204" pitchFamily="34" charset="0"/>
                <a:cs typeface="Calibri" panose="020F0502020204030204" pitchFamily="34" charset="0"/>
                <a:hlinkClick r:id="rId12"/>
              </a:rPr>
              <a:t>http://brainsuite.org/BFP</a:t>
            </a:r>
            <a:endParaRPr lang="en-US" sz="3600" dirty="0">
              <a:latin typeface="Calibri" panose="020F0502020204030204" pitchFamily="34" charset="0"/>
              <a:cs typeface="Calibri" panose="020F0502020204030204" pitchFamily="34" charset="0"/>
            </a:endParaRPr>
          </a:p>
          <a:p>
            <a:pPr>
              <a:lnSpc>
                <a:spcPct val="200000"/>
              </a:lnSpc>
            </a:pPr>
            <a:r>
              <a:rPr lang="en-US" sz="3600" dirty="0">
                <a:latin typeface="Calibri" panose="020F0502020204030204" pitchFamily="34" charset="0"/>
                <a:cs typeface="Calibri" panose="020F0502020204030204" pitchFamily="34" charset="0"/>
              </a:rPr>
              <a:t>This work is supported by the following grants: R01 NS074980, R01 NS089212.</a:t>
            </a:r>
          </a:p>
          <a:p>
            <a:pPr>
              <a:lnSpc>
                <a:spcPct val="200000"/>
              </a:lnSpc>
            </a:pPr>
            <a:endParaRPr lang="en-US" dirty="0"/>
          </a:p>
        </p:txBody>
      </p:sp>
      <p:pic>
        <p:nvPicPr>
          <p:cNvPr id="18" name="Graphic 17">
            <a:extLst>
              <a:ext uri="{FF2B5EF4-FFF2-40B4-BE49-F238E27FC236}">
                <a16:creationId xmlns:a16="http://schemas.microsoft.com/office/drawing/2014/main" id="{738F8E62-DFB2-9E48-8A96-D077EF657B4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2974" y="14772067"/>
            <a:ext cx="16122018" cy="9068635"/>
          </a:xfrm>
          <a:prstGeom prst="rect">
            <a:avLst/>
          </a:prstGeom>
        </p:spPr>
      </p:pic>
      <p:pic>
        <p:nvPicPr>
          <p:cNvPr id="20" name="Graphic 19">
            <a:extLst>
              <a:ext uri="{FF2B5EF4-FFF2-40B4-BE49-F238E27FC236}">
                <a16:creationId xmlns:a16="http://schemas.microsoft.com/office/drawing/2014/main" id="{6BD318A6-801A-3048-9053-3AB59E69036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7020819" y="28004806"/>
            <a:ext cx="9144000" cy="5143500"/>
          </a:xfrm>
          <a:prstGeom prst="rect">
            <a:avLst/>
          </a:prstGeom>
        </p:spPr>
      </p:pic>
      <p:sp>
        <p:nvSpPr>
          <p:cNvPr id="29" name="TextBox 28">
            <a:extLst>
              <a:ext uri="{FF2B5EF4-FFF2-40B4-BE49-F238E27FC236}">
                <a16:creationId xmlns:a16="http://schemas.microsoft.com/office/drawing/2014/main" id="{E24F4BB9-3FD0-C049-A1FB-9405E9434897}"/>
              </a:ext>
            </a:extLst>
          </p:cNvPr>
          <p:cNvSpPr txBox="1"/>
          <p:nvPr/>
        </p:nvSpPr>
        <p:spPr>
          <a:xfrm>
            <a:off x="16933800" y="7836600"/>
            <a:ext cx="15037137" cy="1384995"/>
          </a:xfrm>
          <a:prstGeom prst="rect">
            <a:avLst/>
          </a:prstGeom>
          <a:noFill/>
        </p:spPr>
        <p:txBody>
          <a:bodyPr wrap="square" rtlCol="0">
            <a:spAutoFit/>
          </a:bodyPr>
          <a:lstStyle/>
          <a:p>
            <a:pPr algn="just"/>
            <a:r>
              <a:rPr lang="en-US" sz="2800" b="1" dirty="0">
                <a:latin typeface="Calibri" panose="020F0502020204030204" pitchFamily="34" charset="0"/>
                <a:cs typeface="Calibri" panose="020F0502020204030204" pitchFamily="34" charset="0"/>
              </a:rPr>
              <a:t>Figure 2: Cortical surface tessellations (first two rows) and subcortical brain regions on which fMRI signal is resampled to form </a:t>
            </a:r>
            <a:r>
              <a:rPr lang="en-US" sz="2800" b="1" dirty="0" err="1">
                <a:latin typeface="Calibri" panose="020F0502020204030204" pitchFamily="34" charset="0"/>
                <a:cs typeface="Calibri" panose="020F0502020204030204" pitchFamily="34" charset="0"/>
              </a:rPr>
              <a:t>grayordinate</a:t>
            </a:r>
            <a:r>
              <a:rPr lang="en-US" sz="2800" b="1" dirty="0">
                <a:latin typeface="Calibri" panose="020F0502020204030204" pitchFamily="34" charset="0"/>
                <a:cs typeface="Calibri" panose="020F0502020204030204" pitchFamily="34" charset="0"/>
              </a:rPr>
              <a:t> data (third row). Left: </a:t>
            </a:r>
            <a:r>
              <a:rPr lang="en-US" sz="2800" b="1" dirty="0" err="1">
                <a:latin typeface="Calibri" panose="020F0502020204030204" pitchFamily="34" charset="0"/>
                <a:cs typeface="Calibri" panose="020F0502020204030204" pitchFamily="34" charset="0"/>
              </a:rPr>
              <a:t>Grayordinate</a:t>
            </a:r>
            <a:r>
              <a:rPr lang="en-US" sz="2800" b="1" dirty="0">
                <a:latin typeface="Calibri" panose="020F0502020204030204" pitchFamily="34" charset="0"/>
                <a:cs typeface="Calibri" panose="020F0502020204030204" pitchFamily="34" charset="0"/>
              </a:rPr>
              <a:t> regions of the brains, Right: preprocessed fMRI data resampled on the </a:t>
            </a:r>
            <a:r>
              <a:rPr lang="en-US" sz="2800" b="1" dirty="0" err="1">
                <a:latin typeface="Calibri" panose="020F0502020204030204" pitchFamily="34" charset="0"/>
                <a:cs typeface="Calibri" panose="020F0502020204030204" pitchFamily="34" charset="0"/>
              </a:rPr>
              <a:t>grayordinates</a:t>
            </a:r>
            <a:r>
              <a:rPr lang="en-US" sz="2800" b="1" dirty="0">
                <a:latin typeface="Calibri" panose="020F0502020204030204" pitchFamily="34" charset="0"/>
                <a:cs typeface="Calibri" panose="020F0502020204030204" pitchFamily="34" charset="0"/>
              </a:rPr>
              <a:t>.</a:t>
            </a:r>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1956</TotalTime>
  <Words>1047</Words>
  <Application>Microsoft Office PowerPoint</Application>
  <PresentationFormat>Custom</PresentationFormat>
  <Paragraphs>64</Paragraphs>
  <Slides>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Default Design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 leahy</dc:creator>
  <cp:lastModifiedBy>richard leahy</cp:lastModifiedBy>
  <cp:revision>72</cp:revision>
  <cp:lastPrinted>2018-06-12T17:51:00Z</cp:lastPrinted>
  <dcterms:modified xsi:type="dcterms:W3CDTF">2018-06-12T18:21:19Z</dcterms:modified>
</cp:coreProperties>
</file>